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14" r:id="rId11"/>
    <p:sldId id="315" r:id="rId12"/>
    <p:sldId id="316" r:id="rId13"/>
    <p:sldId id="312" r:id="rId14"/>
    <p:sldId id="317" r:id="rId15"/>
    <p:sldId id="313" r:id="rId16"/>
    <p:sldId id="281" r:id="rId17"/>
    <p:sldId id="318" r:id="rId18"/>
    <p:sldId id="320" r:id="rId19"/>
    <p:sldId id="293" r:id="rId20"/>
    <p:sldId id="322" r:id="rId21"/>
    <p:sldId id="323" r:id="rId22"/>
    <p:sldId id="324" r:id="rId23"/>
    <p:sldId id="325" r:id="rId24"/>
    <p:sldId id="326" r:id="rId25"/>
    <p:sldId id="328" r:id="rId26"/>
    <p:sldId id="329" r:id="rId27"/>
    <p:sldId id="291" r:id="rId28"/>
    <p:sldId id="292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83" r:id="rId39"/>
    <p:sldId id="304" r:id="rId40"/>
    <p:sldId id="305" r:id="rId41"/>
    <p:sldId id="308" r:id="rId42"/>
    <p:sldId id="309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 Hongxi" initials="XH" lastIdx="1" clrIdx="0">
    <p:extLst>
      <p:ext uri="{19B8F6BF-5375-455C-9EA6-DF929625EA0E}">
        <p15:presenceInfo xmlns:p15="http://schemas.microsoft.com/office/powerpoint/2012/main" userId="f15fa7caca7fad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70C0"/>
    <a:srgbClr val="FFFFFF"/>
    <a:srgbClr val="EFE5F7"/>
    <a:srgbClr val="D2FEEE"/>
    <a:srgbClr val="B7ECFF"/>
    <a:srgbClr val="727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40" autoAdjust="0"/>
  </p:normalViewPr>
  <p:slideViewPr>
    <p:cSldViewPr snapToGrid="0" showGuides="1">
      <p:cViewPr varScale="1">
        <p:scale>
          <a:sx n="79" d="100"/>
          <a:sy n="79" d="100"/>
        </p:scale>
        <p:origin x="821" y="82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zh-CN" altLang="en-US" dirty="0"/>
            <a:t>实验二：最短时间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1.</a:t>
          </a:r>
          <a:r>
            <a:rPr lang="zh-CN" altLang="en-US" sz="45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2.</a:t>
          </a:r>
          <a:r>
            <a:rPr lang="zh-CN" altLang="en-US" sz="45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3.</a:t>
          </a:r>
          <a:r>
            <a:rPr lang="zh-CN" altLang="en-US" sz="45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500" kern="1200" dirty="0"/>
            <a:t>4.</a:t>
          </a:r>
          <a:r>
            <a:rPr lang="zh-CN" altLang="en-US" sz="4500" kern="1200" dirty="0"/>
            <a:t>实验二：最短时间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1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5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0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F73B8E4-7711-4245-A930-FC36A44B4B6A}" type="slidenum">
              <a:rPr lang="zh-CN" altLang="en-US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4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7.jpeg"/><Relationship Id="rId4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0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42.jpeg"/><Relationship Id="rId4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43.jpeg"/><Relationship Id="rId4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6677128" y="3248824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向泓熹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、机械臂基本信息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03645-1721-41B8-9575-D99B4D2002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2A7E38-3D2F-44BD-92BA-9E757386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98" y="4672367"/>
            <a:ext cx="4943475" cy="136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90547F-B340-4EF9-87C8-589DD3C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98" y="823558"/>
            <a:ext cx="3324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F3758A-56D9-4DD8-A88B-98CF137452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0444" y="1878008"/>
            <a:ext cx="8143812" cy="41208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BD4CA9-408F-4F6C-BE21-C502176CFAD8}"/>
              </a:ext>
            </a:extLst>
          </p:cNvPr>
          <p:cNvSpPr txBox="1"/>
          <p:nvPr/>
        </p:nvSpPr>
        <p:spPr>
          <a:xfrm>
            <a:off x="2381459" y="1215851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89541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ED1F8B-15C6-425F-BB01-ECAAF13F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69" y="2233298"/>
            <a:ext cx="8324850" cy="3476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95034-1BD4-407F-8281-947DE562332A}"/>
              </a:ext>
            </a:extLst>
          </p:cNvPr>
          <p:cNvSpPr txBox="1"/>
          <p:nvPr/>
        </p:nvSpPr>
        <p:spPr>
          <a:xfrm>
            <a:off x="2180492" y="1426866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</p:spTree>
    <p:extLst>
      <p:ext uri="{BB962C8B-B14F-4D97-AF65-F5344CB8AC3E}">
        <p14:creationId xmlns:p14="http://schemas.microsoft.com/office/powerpoint/2010/main" val="231401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、实验一：焊接直线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22058BE-CB12-46F1-9C83-33AFB521F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014492"/>
              </p:ext>
            </p:extLst>
          </p:nvPr>
        </p:nvGraphicFramePr>
        <p:xfrm>
          <a:off x="2740025" y="1504090"/>
          <a:ext cx="3355975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77600" imgH="663120" progId="Equation.AxMath">
                  <p:embed/>
                </p:oleObj>
              </mc:Choice>
              <mc:Fallback>
                <p:oleObj name="AxMath" r:id="rId2" imgW="1677600" imgH="66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0025" y="1504090"/>
                        <a:ext cx="3355975" cy="1327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001308F-6B73-491A-BAAD-8F288B8BF3B6}"/>
              </a:ext>
            </a:extLst>
          </p:cNvPr>
          <p:cNvSpPr txBox="1"/>
          <p:nvPr/>
        </p:nvSpPr>
        <p:spPr>
          <a:xfrm>
            <a:off x="2723103" y="944545"/>
            <a:ext cx="366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轨迹要求：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8B29AB-AA4C-4600-823D-D349F6B0C474}"/>
              </a:ext>
            </a:extLst>
          </p:cNvPr>
          <p:cNvSpPr txBox="1"/>
          <p:nvPr/>
        </p:nvSpPr>
        <p:spPr>
          <a:xfrm>
            <a:off x="2723103" y="3064747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082A65D-84D3-4DDC-8FC9-AC8D4A4E3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4116"/>
              </p:ext>
            </p:extLst>
          </p:nvPr>
        </p:nvGraphicFramePr>
        <p:xfrm>
          <a:off x="2740025" y="3567323"/>
          <a:ext cx="461962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309040" imgH="668520" progId="Equation.AxMath">
                  <p:embed/>
                </p:oleObj>
              </mc:Choice>
              <mc:Fallback>
                <p:oleObj name="AxMath" r:id="rId4" imgW="2309040" imgH="66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0025" y="3567323"/>
                        <a:ext cx="461962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01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CB467-D723-4D07-AAC3-161E9E03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0"/>
          <a:stretch/>
        </p:blipFill>
        <p:spPr>
          <a:xfrm>
            <a:off x="1344232" y="776011"/>
            <a:ext cx="9721429" cy="3516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AA81B-A215-4118-B3D4-C2B37CAD01AC}"/>
              </a:ext>
            </a:extLst>
          </p:cNvPr>
          <p:cNvGrpSpPr/>
          <p:nvPr/>
        </p:nvGrpSpPr>
        <p:grpSpPr>
          <a:xfrm>
            <a:off x="1394097" y="1008092"/>
            <a:ext cx="309700" cy="369332"/>
            <a:chOff x="925585" y="1027944"/>
            <a:chExt cx="309700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702D1A-3D42-4DC6-A3EA-710B01C6DFEA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713859-6FF2-40AA-A9F9-FFA77E73ECD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4C4A25-D53C-4873-B24E-3EA74B386D99}"/>
              </a:ext>
            </a:extLst>
          </p:cNvPr>
          <p:cNvGrpSpPr/>
          <p:nvPr/>
        </p:nvGrpSpPr>
        <p:grpSpPr>
          <a:xfrm>
            <a:off x="2579961" y="1008092"/>
            <a:ext cx="309700" cy="369332"/>
            <a:chOff x="925585" y="1027944"/>
            <a:chExt cx="3097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7BB8017-64DC-4FE4-9545-897ABA0FC2EB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D0359C-B83A-449B-BB11-E1A2BAA16F6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78A9EB-2747-4951-8D6C-2FE5CF4B9197}"/>
              </a:ext>
            </a:extLst>
          </p:cNvPr>
          <p:cNvGrpSpPr/>
          <p:nvPr/>
        </p:nvGrpSpPr>
        <p:grpSpPr>
          <a:xfrm>
            <a:off x="6204947" y="924344"/>
            <a:ext cx="309700" cy="369332"/>
            <a:chOff x="925585" y="1027944"/>
            <a:chExt cx="309700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CAF91E1-87A1-441A-A757-14321F11D00C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BEFC1E-7357-4AAD-8C67-CFC32025FCC2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0E2B09-FD60-4DB0-ACB8-EAAC9BE8B42A}"/>
              </a:ext>
            </a:extLst>
          </p:cNvPr>
          <p:cNvGrpSpPr/>
          <p:nvPr/>
        </p:nvGrpSpPr>
        <p:grpSpPr>
          <a:xfrm>
            <a:off x="7545661" y="924344"/>
            <a:ext cx="309700" cy="369332"/>
            <a:chOff x="925585" y="1027944"/>
            <a:chExt cx="30970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C1D3-6223-4C70-8EBE-C9102EBFC02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F9D896-FFA7-45B4-AD1B-46CFF5D8AF9C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37E95-4219-497C-AB51-92D2BF8B9E1E}"/>
              </a:ext>
            </a:extLst>
          </p:cNvPr>
          <p:cNvGrpSpPr/>
          <p:nvPr/>
        </p:nvGrpSpPr>
        <p:grpSpPr>
          <a:xfrm>
            <a:off x="9252787" y="823426"/>
            <a:ext cx="309700" cy="369332"/>
            <a:chOff x="925585" y="1027944"/>
            <a:chExt cx="309700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2E4404-BFDD-43D7-9BFD-2A04839F547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1F842A7-6C49-4FFA-869B-22A6F27BFF71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53993B1-B487-4291-B148-01D16776E4EA}"/>
              </a:ext>
            </a:extLst>
          </p:cNvPr>
          <p:cNvGrpSpPr/>
          <p:nvPr/>
        </p:nvGrpSpPr>
        <p:grpSpPr>
          <a:xfrm>
            <a:off x="1641108" y="4470355"/>
            <a:ext cx="309700" cy="369332"/>
            <a:chOff x="925585" y="1027944"/>
            <a:chExt cx="309700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6BD0A3-7A4D-482C-91E3-4745433072A0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E557867-9E3E-49D2-A695-10F0E4D5F6E8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D7205-4E1C-4720-8024-5938F0E44B13}"/>
              </a:ext>
            </a:extLst>
          </p:cNvPr>
          <p:cNvGrpSpPr/>
          <p:nvPr/>
        </p:nvGrpSpPr>
        <p:grpSpPr>
          <a:xfrm>
            <a:off x="5015322" y="4480358"/>
            <a:ext cx="309700" cy="369332"/>
            <a:chOff x="925585" y="1027944"/>
            <a:chExt cx="309700" cy="36933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82EA471-15FF-4212-AE1D-B6C5FD48AE37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82D327-66AC-496F-AA4A-2AF1CE9EF559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5F9A60-D282-46FF-8816-6124455C68AA}"/>
              </a:ext>
            </a:extLst>
          </p:cNvPr>
          <p:cNvGrpSpPr/>
          <p:nvPr/>
        </p:nvGrpSpPr>
        <p:grpSpPr>
          <a:xfrm>
            <a:off x="8332420" y="4480358"/>
            <a:ext cx="309700" cy="369332"/>
            <a:chOff x="925585" y="1027944"/>
            <a:chExt cx="309700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937FDF4-7B86-40D1-9CAA-1E0F67363BDE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91AA36-96C3-4CBF-8110-13E19765D90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0BCF2A-B375-4F0D-A654-4A7C264593D8}"/>
              </a:ext>
            </a:extLst>
          </p:cNvPr>
          <p:cNvGrpSpPr/>
          <p:nvPr/>
        </p:nvGrpSpPr>
        <p:grpSpPr>
          <a:xfrm>
            <a:off x="3682157" y="5295576"/>
            <a:ext cx="309700" cy="369332"/>
            <a:chOff x="925585" y="1027944"/>
            <a:chExt cx="309700" cy="36933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5617A7-DEC5-4C51-BA0F-4A7D5A5DE2A6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C0421FB-809D-4371-9107-0CBA1D6D908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E8D292-E567-4E54-935F-2BCD09E7110E}"/>
              </a:ext>
            </a:extLst>
          </p:cNvPr>
          <p:cNvGrpSpPr/>
          <p:nvPr/>
        </p:nvGrpSpPr>
        <p:grpSpPr>
          <a:xfrm>
            <a:off x="7377820" y="5295576"/>
            <a:ext cx="309700" cy="369332"/>
            <a:chOff x="925585" y="1027944"/>
            <a:chExt cx="309700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190AAE1-5495-4224-BC7D-FB53B2E4C725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8AA64-1169-4623-9878-855F59133C3D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408A5-CE0A-4C47-BB75-0E5059EF6146}"/>
              </a:ext>
            </a:extLst>
          </p:cNvPr>
          <p:cNvSpPr txBox="1"/>
          <p:nvPr/>
        </p:nvSpPr>
        <p:spPr>
          <a:xfrm>
            <a:off x="2024760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期望轨迹坐标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867FFDA-5F6B-49EB-ACA6-89A26A135510}"/>
              </a:ext>
            </a:extLst>
          </p:cNvPr>
          <p:cNvSpPr txBox="1"/>
          <p:nvPr/>
        </p:nvSpPr>
        <p:spPr>
          <a:xfrm>
            <a:off x="5433278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速度控制模块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5003A1-2A33-482F-9E96-A040A435F43B}"/>
              </a:ext>
            </a:extLst>
          </p:cNvPr>
          <p:cNvSpPr txBox="1"/>
          <p:nvPr/>
        </p:nvSpPr>
        <p:spPr>
          <a:xfrm>
            <a:off x="8750691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机器人运动学模型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9D5FC8-371A-4038-88C5-7618F20A9CFD}"/>
              </a:ext>
            </a:extLst>
          </p:cNvPr>
          <p:cNvSpPr txBox="1"/>
          <p:nvPr/>
        </p:nvSpPr>
        <p:spPr>
          <a:xfrm>
            <a:off x="4102684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电机控制模块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1A10BF-DF99-43A2-898A-29C34EFF94D6}"/>
              </a:ext>
            </a:extLst>
          </p:cNvPr>
          <p:cNvSpPr txBox="1"/>
          <p:nvPr/>
        </p:nvSpPr>
        <p:spPr>
          <a:xfrm>
            <a:off x="7816559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里程计模块</a:t>
            </a:r>
          </a:p>
        </p:txBody>
      </p:sp>
    </p:spTree>
    <p:extLst>
      <p:ext uri="{BB962C8B-B14F-4D97-AF65-F5344CB8AC3E}">
        <p14:creationId xmlns:p14="http://schemas.microsoft.com/office/powerpoint/2010/main" val="4904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235595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</a:t>
            </a:r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29603-D6DC-4173-ABD9-320FF7568E3B}"/>
              </a:ext>
            </a:extLst>
          </p:cNvPr>
          <p:cNvGrpSpPr/>
          <p:nvPr/>
        </p:nvGrpSpPr>
        <p:grpSpPr>
          <a:xfrm>
            <a:off x="617498" y="1517823"/>
            <a:ext cx="6146158" cy="4872942"/>
            <a:chOff x="588315" y="992529"/>
            <a:chExt cx="6146158" cy="4872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068482-3993-4F27-A66D-8AF5558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16034" r="23386" b="12912"/>
            <a:stretch/>
          </p:blipFill>
          <p:spPr>
            <a:xfrm>
              <a:off x="588315" y="992529"/>
              <a:ext cx="6146158" cy="4872942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7A42B29-84D6-4F9B-BF16-DAF80E648446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7C91B11-9C33-4679-8F5F-DF71D9DEDF34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8EC845BA-6A4D-44B2-B31B-47A9C5BD12A1}"/>
              </a:ext>
            </a:extLst>
          </p:cNvPr>
          <p:cNvSpPr/>
          <p:nvPr/>
        </p:nvSpPr>
        <p:spPr>
          <a:xfrm>
            <a:off x="7397669" y="1517823"/>
            <a:ext cx="172720" cy="1727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4B5B5F-C761-4A4E-A1E4-CD556EA8512D}"/>
              </a:ext>
            </a:extLst>
          </p:cNvPr>
          <p:cNvSpPr/>
          <p:nvPr/>
        </p:nvSpPr>
        <p:spPr>
          <a:xfrm>
            <a:off x="7397669" y="2146443"/>
            <a:ext cx="172720" cy="1727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11911-E0A3-4348-B364-18F98353BAF0}"/>
              </a:ext>
            </a:extLst>
          </p:cNvPr>
          <p:cNvSpPr txBox="1"/>
          <p:nvPr/>
        </p:nvSpPr>
        <p:spPr>
          <a:xfrm>
            <a:off x="7736305" y="1432185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5832BE-6638-4ACC-A1B4-6156AADE9F00}"/>
              </a:ext>
            </a:extLst>
          </p:cNvPr>
          <p:cNvSpPr txBox="1"/>
          <p:nvPr/>
        </p:nvSpPr>
        <p:spPr>
          <a:xfrm>
            <a:off x="7736305" y="2047134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C13DA8-91BD-4E00-BF4F-582539C2BD28}"/>
              </a:ext>
            </a:extLst>
          </p:cNvPr>
          <p:cNvSpPr/>
          <p:nvPr/>
        </p:nvSpPr>
        <p:spPr>
          <a:xfrm>
            <a:off x="7347404" y="2680357"/>
            <a:ext cx="267199" cy="267199"/>
          </a:xfrm>
          <a:prstGeom prst="rect">
            <a:avLst/>
          </a:prstGeom>
          <a:solidFill>
            <a:schemeClr val="tx2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246834-3E6C-429E-8EB9-54B322FEB3CF}"/>
              </a:ext>
            </a:extLst>
          </p:cNvPr>
          <p:cNvSpPr txBox="1"/>
          <p:nvPr/>
        </p:nvSpPr>
        <p:spPr>
          <a:xfrm>
            <a:off x="7736305" y="2642729"/>
            <a:ext cx="20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</a:t>
            </a:r>
            <a:r>
              <a:rPr lang="en-US" altLang="zh-CN" dirty="0"/>
              <a:t>/</a:t>
            </a:r>
            <a:r>
              <a:rPr lang="zh-CN" altLang="en-US" dirty="0"/>
              <a:t>地图边界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EF4BF5-F722-4E58-A864-62F3C03E3E88}"/>
              </a:ext>
            </a:extLst>
          </p:cNvPr>
          <p:cNvSpPr/>
          <p:nvPr/>
        </p:nvSpPr>
        <p:spPr>
          <a:xfrm>
            <a:off x="7345555" y="3326404"/>
            <a:ext cx="267199" cy="267199"/>
          </a:xfrm>
          <a:prstGeom prst="rect">
            <a:avLst/>
          </a:prstGeom>
          <a:solidFill>
            <a:srgbClr val="FF00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D814CA-9334-4DF4-92D6-FBCCDB56ADCF}"/>
              </a:ext>
            </a:extLst>
          </p:cNvPr>
          <p:cNvSpPr/>
          <p:nvPr/>
        </p:nvSpPr>
        <p:spPr>
          <a:xfrm>
            <a:off x="7345556" y="3954294"/>
            <a:ext cx="267199" cy="267199"/>
          </a:xfrm>
          <a:prstGeom prst="rect">
            <a:avLst/>
          </a:prstGeom>
          <a:solidFill>
            <a:srgbClr val="00FF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6E75DD-85DF-4BA7-A243-ED8D51BD3B90}"/>
              </a:ext>
            </a:extLst>
          </p:cNvPr>
          <p:cNvSpPr/>
          <p:nvPr/>
        </p:nvSpPr>
        <p:spPr>
          <a:xfrm>
            <a:off x="7345555" y="4693834"/>
            <a:ext cx="267199" cy="267199"/>
          </a:xfrm>
          <a:prstGeom prst="rect">
            <a:avLst/>
          </a:prstGeom>
          <a:solidFill>
            <a:schemeClr val="bg1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3964EA-58CA-423D-A460-2E8F754D454F}"/>
              </a:ext>
            </a:extLst>
          </p:cNvPr>
          <p:cNvSpPr txBox="1"/>
          <p:nvPr/>
        </p:nvSpPr>
        <p:spPr>
          <a:xfrm>
            <a:off x="7736305" y="3275337"/>
            <a:ext cx="3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已找到最短路径的点所在栅格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771DDD-2DCC-4052-91A3-B45DD17B9BC0}"/>
              </a:ext>
            </a:extLst>
          </p:cNvPr>
          <p:cNvSpPr txBox="1"/>
          <p:nvPr/>
        </p:nvSpPr>
        <p:spPr>
          <a:xfrm>
            <a:off x="7736305" y="3878247"/>
            <a:ext cx="32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已找到路径但还未确认是最短路径的点所在栅格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8B4FA-EED7-4434-994D-965EEF64322D}"/>
              </a:ext>
            </a:extLst>
          </p:cNvPr>
          <p:cNvSpPr txBox="1"/>
          <p:nvPr/>
        </p:nvSpPr>
        <p:spPr>
          <a:xfrm>
            <a:off x="7736305" y="4646412"/>
            <a:ext cx="3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还未查找的点所在栅格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DE565-FC68-4C28-A5CC-41A278C1F342}"/>
              </a:ext>
            </a:extLst>
          </p:cNvPr>
          <p:cNvSpPr txBox="1"/>
          <p:nvPr/>
        </p:nvSpPr>
        <p:spPr>
          <a:xfrm>
            <a:off x="7345555" y="5624809"/>
            <a:ext cx="34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坐标值代表栅格的标号，标号</a:t>
            </a:r>
            <a:r>
              <a:rPr lang="en-US" altLang="zh-CN" dirty="0"/>
              <a:t>×</a:t>
            </a:r>
            <a:r>
              <a:rPr lang="zh-CN" altLang="en-US" dirty="0"/>
              <a:t>栅格的边长得到相应的路径长度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C7E25-BEC4-4F94-BB0F-BEBD80F4CA0B}"/>
              </a:ext>
            </a:extLst>
          </p:cNvPr>
          <p:cNvSpPr txBox="1"/>
          <p:nvPr/>
        </p:nvSpPr>
        <p:spPr>
          <a:xfrm>
            <a:off x="617497" y="823878"/>
            <a:ext cx="67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给定地图、起点、终点，输出一系列轨迹坐标点</a:t>
            </a:r>
          </a:p>
        </p:txBody>
      </p:sp>
    </p:spTree>
    <p:extLst>
      <p:ext uri="{BB962C8B-B14F-4D97-AF65-F5344CB8AC3E}">
        <p14:creationId xmlns:p14="http://schemas.microsoft.com/office/powerpoint/2010/main" val="33536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77541CD-3B65-4DAC-A39B-7BB55F9DDECB}"/>
              </a:ext>
            </a:extLst>
          </p:cNvPr>
          <p:cNvSpPr/>
          <p:nvPr/>
        </p:nvSpPr>
        <p:spPr>
          <a:xfrm>
            <a:off x="8353014" y="2205499"/>
            <a:ext cx="2590604" cy="331981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0F2018-DC7A-409B-94DB-188DE459FC89}"/>
              </a:ext>
            </a:extLst>
          </p:cNvPr>
          <p:cNvSpPr/>
          <p:nvPr/>
        </p:nvSpPr>
        <p:spPr>
          <a:xfrm>
            <a:off x="4555996" y="2205500"/>
            <a:ext cx="2786015" cy="3319811"/>
          </a:xfrm>
          <a:prstGeom prst="rect">
            <a:avLst/>
          </a:prstGeom>
          <a:solidFill>
            <a:srgbClr val="D2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820A3-AE4A-420C-8F48-307772C5BC14}"/>
              </a:ext>
            </a:extLst>
          </p:cNvPr>
          <p:cNvSpPr/>
          <p:nvPr/>
        </p:nvSpPr>
        <p:spPr>
          <a:xfrm>
            <a:off x="722478" y="2205500"/>
            <a:ext cx="2786015" cy="331981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5201" y="1170120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由期望轨迹坐标、机器人当前状态得到当前所需的机器人质心速度和转角速度。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4F9AC7D-F318-4804-8DDE-66B51C3D4099}"/>
              </a:ext>
            </a:extLst>
          </p:cNvPr>
          <p:cNvSpPr/>
          <p:nvPr/>
        </p:nvSpPr>
        <p:spPr>
          <a:xfrm>
            <a:off x="1492488" y="2601820"/>
            <a:ext cx="1213274" cy="500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4F396DC-0E6C-4E88-995C-D301B06D550C}"/>
              </a:ext>
            </a:extLst>
          </p:cNvPr>
          <p:cNvSpPr/>
          <p:nvPr/>
        </p:nvSpPr>
        <p:spPr>
          <a:xfrm>
            <a:off x="5052566" y="2512523"/>
            <a:ext cx="1758703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02DDF61-7D51-47A3-8750-4802E42EADCE}"/>
              </a:ext>
            </a:extLst>
          </p:cNvPr>
          <p:cNvSpPr/>
          <p:nvPr/>
        </p:nvSpPr>
        <p:spPr>
          <a:xfrm>
            <a:off x="8661503" y="2496104"/>
            <a:ext cx="1871504" cy="581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771770C-E081-47F7-A508-425B0EC34EBA}"/>
              </a:ext>
            </a:extLst>
          </p:cNvPr>
          <p:cNvSpPr txBox="1"/>
          <p:nvPr/>
        </p:nvSpPr>
        <p:spPr>
          <a:xfrm>
            <a:off x="1009023" y="3433864"/>
            <a:ext cx="2212927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首先根据得到的坐标得到最近的预定轨迹上的点，再设置合适的预瞄距离得到预期的位置。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C2CE38B-EE76-4B69-9EA8-7B2CF7B52AF1}"/>
              </a:ext>
            </a:extLst>
          </p:cNvPr>
          <p:cNvSpPr txBox="1"/>
          <p:nvPr/>
        </p:nvSpPr>
        <p:spPr>
          <a:xfrm>
            <a:off x="4795524" y="3429000"/>
            <a:ext cx="246984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根据预期位置与当前位置得到相差距离以及角度，乘以一定的系数作为速度以及转角速度作为输出量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D454EBD5-E4F9-48A0-A9CC-E08939D3555D}"/>
              </a:ext>
            </a:extLst>
          </p:cNvPr>
          <p:cNvSpPr txBox="1"/>
          <p:nvPr/>
        </p:nvSpPr>
        <p:spPr>
          <a:xfrm>
            <a:off x="8492461" y="3429000"/>
            <a:ext cx="2311710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当到达指定位置后，输出量均置为0，使机器人停止行驶。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5931F08-2E5E-4973-AECC-8BC10A5CAEDD}"/>
              </a:ext>
            </a:extLst>
          </p:cNvPr>
          <p:cNvSpPr/>
          <p:nvPr/>
        </p:nvSpPr>
        <p:spPr>
          <a:xfrm>
            <a:off x="3754928" y="2512523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6ACA370-BC76-4436-BBC9-AB6772C565F2}"/>
              </a:ext>
            </a:extLst>
          </p:cNvPr>
          <p:cNvSpPr/>
          <p:nvPr/>
        </p:nvSpPr>
        <p:spPr>
          <a:xfrm>
            <a:off x="7479189" y="2480054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9267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机器人运动学模型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9F26F-9BA9-4720-B19C-2C72C8B16BE6}"/>
              </a:ext>
            </a:extLst>
          </p:cNvPr>
          <p:cNvSpPr txBox="1"/>
          <p:nvPr/>
        </p:nvSpPr>
        <p:spPr>
          <a:xfrm>
            <a:off x="1497527" y="1299884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由机器人质心速度和转角速度得到相应的左右轮速度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169DB-F863-4822-B938-07FED1B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0409" r="28750" b="32199"/>
          <a:stretch/>
        </p:blipFill>
        <p:spPr>
          <a:xfrm>
            <a:off x="1705126" y="2344969"/>
            <a:ext cx="3593665" cy="3557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/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/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2368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电机控制模块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85962A-98A6-46BB-8DF7-9ECD8A87D81E}"/>
              </a:ext>
            </a:extLst>
          </p:cNvPr>
          <p:cNvSpPr txBox="1"/>
          <p:nvPr/>
        </p:nvSpPr>
        <p:spPr>
          <a:xfrm>
            <a:off x="1118405" y="1006727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输入要求的左右轮速度控制电机，并输出车轮实际转速用于里程计积分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1B222-EB66-4A92-9FCE-F49625D0E052}"/>
              </a:ext>
            </a:extLst>
          </p:cNvPr>
          <p:cNvGrpSpPr/>
          <p:nvPr/>
        </p:nvGrpSpPr>
        <p:grpSpPr>
          <a:xfrm>
            <a:off x="1814253" y="2003899"/>
            <a:ext cx="8792927" cy="3453320"/>
            <a:chOff x="1522423" y="1964988"/>
            <a:chExt cx="8792927" cy="34533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BEC634-785D-42B9-B7DD-61221623FD73}"/>
                </a:ext>
              </a:extLst>
            </p:cNvPr>
            <p:cNvSpPr txBox="1"/>
            <p:nvPr/>
          </p:nvSpPr>
          <p:spPr>
            <a:xfrm>
              <a:off x="1522423" y="3519260"/>
              <a:ext cx="11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期望的左右轮速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F85D8A-38BE-4FC8-9DC3-2C929FD73456}"/>
                </a:ext>
              </a:extLst>
            </p:cNvPr>
            <p:cNvGrpSpPr/>
            <p:nvPr/>
          </p:nvGrpSpPr>
          <p:grpSpPr>
            <a:xfrm>
              <a:off x="2546717" y="1964988"/>
              <a:ext cx="7768633" cy="3453320"/>
              <a:chOff x="2546717" y="1964988"/>
              <a:chExt cx="7768633" cy="34533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26F70D2-E45B-49D6-A8E0-574DA8CE39A7}"/>
                  </a:ext>
                </a:extLst>
              </p:cNvPr>
              <p:cNvGrpSpPr/>
              <p:nvPr/>
            </p:nvGrpSpPr>
            <p:grpSpPr>
              <a:xfrm>
                <a:off x="2546717" y="1964988"/>
                <a:ext cx="6850202" cy="3453320"/>
                <a:chOff x="2546717" y="1964988"/>
                <a:chExt cx="6850202" cy="345332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0B9FEFD3-E2D8-4655-9C9A-83F6B109E151}"/>
                    </a:ext>
                  </a:extLst>
                </p:cNvPr>
                <p:cNvGrpSpPr/>
                <p:nvPr/>
              </p:nvGrpSpPr>
              <p:grpSpPr>
                <a:xfrm>
                  <a:off x="3093395" y="1964988"/>
                  <a:ext cx="6303524" cy="3453320"/>
                  <a:chOff x="1760706" y="1984443"/>
                  <a:chExt cx="6303524" cy="345332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85F17E8-7B86-417F-B4B7-04F6A4F3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4442" t="28936" r="33856" b="20709"/>
                  <a:stretch/>
                </p:blipFill>
                <p:spPr>
                  <a:xfrm>
                    <a:off x="1760706" y="1984443"/>
                    <a:ext cx="6303524" cy="3453320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: 圆角 4">
                    <a:extLst>
                      <a:ext uri="{FF2B5EF4-FFF2-40B4-BE49-F238E27FC236}">
                        <a16:creationId xmlns:a16="http://schemas.microsoft.com/office/drawing/2014/main" id="{76B331A9-95E4-4EFF-9659-EB0616E7E42F}"/>
                      </a:ext>
                    </a:extLst>
                  </p:cNvPr>
                  <p:cNvSpPr/>
                  <p:nvPr/>
                </p:nvSpPr>
                <p:spPr>
                  <a:xfrm>
                    <a:off x="1760706" y="2714017"/>
                    <a:ext cx="1293779" cy="2295728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矩形: 圆角 10">
                    <a:extLst>
                      <a:ext uri="{FF2B5EF4-FFF2-40B4-BE49-F238E27FC236}">
                        <a16:creationId xmlns:a16="http://schemas.microsoft.com/office/drawing/2014/main" id="{87D0F5F7-D594-4838-A89D-E0BDE055C2AF}"/>
                      </a:ext>
                    </a:extLst>
                  </p:cNvPr>
                  <p:cNvSpPr/>
                  <p:nvPr/>
                </p:nvSpPr>
                <p:spPr>
                  <a:xfrm>
                    <a:off x="6225702" y="2261681"/>
                    <a:ext cx="1011677" cy="890081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" name="箭头: 右 9">
                  <a:extLst>
                    <a:ext uri="{FF2B5EF4-FFF2-40B4-BE49-F238E27FC236}">
                      <a16:creationId xmlns:a16="http://schemas.microsoft.com/office/drawing/2014/main" id="{5FD92A16-FBD5-4E3C-99F1-C55B9EFC2DEA}"/>
                    </a:ext>
                  </a:extLst>
                </p:cNvPr>
                <p:cNvSpPr/>
                <p:nvPr/>
              </p:nvSpPr>
              <p:spPr>
                <a:xfrm rot="10800000">
                  <a:off x="2546717" y="3677055"/>
                  <a:ext cx="546678" cy="33074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8ADB7BF1-DC56-463D-9992-DA1A6A45807A}"/>
                  </a:ext>
                </a:extLst>
              </p:cNvPr>
              <p:cNvSpPr/>
              <p:nvPr/>
            </p:nvSpPr>
            <p:spPr>
              <a:xfrm>
                <a:off x="8570068" y="2529191"/>
                <a:ext cx="546678" cy="330741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D743F-18FD-4472-8D1B-F0BBF5E3A183}"/>
                  </a:ext>
                </a:extLst>
              </p:cNvPr>
              <p:cNvSpPr txBox="1"/>
              <p:nvPr/>
            </p:nvSpPr>
            <p:spPr>
              <a:xfrm>
                <a:off x="9203507" y="2371395"/>
                <a:ext cx="11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实际的左右轮速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88384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里程计模块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A681-F163-40AA-87F8-CE76579C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5" t="20283" r="24202" b="17731"/>
          <a:stretch/>
        </p:blipFill>
        <p:spPr>
          <a:xfrm>
            <a:off x="1806102" y="1984441"/>
            <a:ext cx="8579796" cy="4250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C115A4-F36E-4F74-AF92-0CBAFB75DA35}"/>
              </a:ext>
            </a:extLst>
          </p:cNvPr>
          <p:cNvSpPr txBox="1"/>
          <p:nvPr/>
        </p:nvSpPr>
        <p:spPr>
          <a:xfrm>
            <a:off x="1294964" y="1065094"/>
            <a:ext cx="8463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输入左右轮速度，利用几何关系得到机器人质心速度、角速度、坐标及转角等状态，作为速度控制模块的输入实现闭环反馈控制</a:t>
            </a:r>
          </a:p>
        </p:txBody>
      </p:sp>
    </p:spTree>
    <p:extLst>
      <p:ext uri="{BB962C8B-B14F-4D97-AF65-F5344CB8AC3E}">
        <p14:creationId xmlns:p14="http://schemas.microsoft.com/office/powerpoint/2010/main" val="25136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场地布置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4B5A-D19A-4089-AA58-DF0F6D94448E}"/>
              </a:ext>
            </a:extLst>
          </p:cNvPr>
          <p:cNvGrpSpPr/>
          <p:nvPr/>
        </p:nvGrpSpPr>
        <p:grpSpPr>
          <a:xfrm>
            <a:off x="1066819" y="1633433"/>
            <a:ext cx="3677747" cy="3774333"/>
            <a:chOff x="2023353" y="1468875"/>
            <a:chExt cx="3356043" cy="37743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8F2F8-95D2-4674-8D0C-F47DDF550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3" t="22980" r="34501" b="21986"/>
            <a:stretch/>
          </p:blipFill>
          <p:spPr>
            <a:xfrm>
              <a:off x="2023353" y="1468875"/>
              <a:ext cx="3356043" cy="377433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CEF29-8FFC-466F-BB7E-657489E2D23D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B39127-99A8-4F5B-B4B9-A31404B94A89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1B6FEF-9CCA-48C6-B911-94989893B859}"/>
              </a:ext>
            </a:extLst>
          </p:cNvPr>
          <p:cNvGrpSpPr/>
          <p:nvPr/>
        </p:nvGrpSpPr>
        <p:grpSpPr>
          <a:xfrm>
            <a:off x="5982836" y="1921214"/>
            <a:ext cx="4107990" cy="3198772"/>
            <a:chOff x="3717156" y="1763017"/>
            <a:chExt cx="4107990" cy="31987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80887F-5491-460B-BC6C-BDF3216D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94" y="1763017"/>
              <a:ext cx="4027252" cy="319877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20E65A-27A0-4931-9523-E9455E2D3B3C}"/>
                </a:ext>
              </a:extLst>
            </p:cNvPr>
            <p:cNvSpPr/>
            <p:nvPr/>
          </p:nvSpPr>
          <p:spPr>
            <a:xfrm>
              <a:off x="3717156" y="4718184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25D74DE-0A2C-4F19-9106-D9867A3564CE}"/>
                </a:ext>
              </a:extLst>
            </p:cNvPr>
            <p:cNvSpPr/>
            <p:nvPr/>
          </p:nvSpPr>
          <p:spPr>
            <a:xfrm>
              <a:off x="7177133" y="231167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6CB5B7-D663-4C5E-87E7-BCD5141E8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516" y="2859932"/>
              <a:ext cx="710118" cy="194461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8116C-E716-4C23-B1AB-3AE1E046685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940" y="2863533"/>
              <a:ext cx="1748790" cy="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1D0A47-0928-45EA-B00C-95E72502F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768" y="2398030"/>
              <a:ext cx="49522" cy="47628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47CC12-D399-47AE-ABF8-DD7E7944B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768" y="2398030"/>
              <a:ext cx="1118725" cy="2894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4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运行程序，实验过程如下（视频）：</a:t>
            </a:r>
          </a:p>
        </p:txBody>
      </p:sp>
      <p:pic>
        <p:nvPicPr>
          <p:cNvPr id="2" name="快速实验视频">
            <a:hlinkClick r:id="" action="ppaction://media"/>
            <a:extLst>
              <a:ext uri="{FF2B5EF4-FFF2-40B4-BE49-F238E27FC236}">
                <a16:creationId xmlns:a16="http://schemas.microsoft.com/office/drawing/2014/main" id="{049FA12A-8E6E-4F07-A2C4-F3CB5990D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9719" y="1330681"/>
            <a:ext cx="9552562" cy="53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汇出机器人轨迹：</a:t>
            </a:r>
          </a:p>
        </p:txBody>
      </p:sp>
    </p:spTree>
    <p:extLst>
      <p:ext uri="{BB962C8B-B14F-4D97-AF65-F5344CB8AC3E}">
        <p14:creationId xmlns:p14="http://schemas.microsoft.com/office/powerpoint/2010/main" val="13888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307683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实验结果分析</a:t>
            </a:r>
          </a:p>
        </p:txBody>
      </p:sp>
    </p:spTree>
    <p:extLst>
      <p:ext uri="{BB962C8B-B14F-4D97-AF65-F5344CB8AC3E}">
        <p14:creationId xmlns:p14="http://schemas.microsoft.com/office/powerpoint/2010/main" val="15793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875001" y="1143125"/>
            <a:ext cx="4141559" cy="4139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" name="椭圆 2"/>
          <p:cNvSpPr/>
          <p:nvPr/>
        </p:nvSpPr>
        <p:spPr>
          <a:xfrm>
            <a:off x="1130839" y="1323905"/>
            <a:ext cx="3754418" cy="375441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4" name="椭圆 43"/>
          <p:cNvSpPr/>
          <p:nvPr/>
        </p:nvSpPr>
        <p:spPr>
          <a:xfrm>
            <a:off x="5043545" y="1749518"/>
            <a:ext cx="417490" cy="417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9" name="椭圆 38"/>
          <p:cNvSpPr/>
          <p:nvPr/>
        </p:nvSpPr>
        <p:spPr>
          <a:xfrm>
            <a:off x="4548273" y="1454259"/>
            <a:ext cx="328594" cy="3301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5" name="椭圆 44"/>
          <p:cNvSpPr/>
          <p:nvPr/>
        </p:nvSpPr>
        <p:spPr>
          <a:xfrm flipH="1">
            <a:off x="298768" y="1919371"/>
            <a:ext cx="554008" cy="552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0" name="椭圆 29"/>
          <p:cNvSpPr/>
          <p:nvPr/>
        </p:nvSpPr>
        <p:spPr>
          <a:xfrm>
            <a:off x="5256260" y="2995638"/>
            <a:ext cx="206363" cy="2047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6" name="椭圆 25"/>
          <p:cNvSpPr/>
          <p:nvPr/>
        </p:nvSpPr>
        <p:spPr>
          <a:xfrm rot="11047877">
            <a:off x="1938567" y="5992672"/>
            <a:ext cx="165091" cy="165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8" name="椭圆 27"/>
          <p:cNvSpPr/>
          <p:nvPr/>
        </p:nvSpPr>
        <p:spPr>
          <a:xfrm>
            <a:off x="1329000" y="5078323"/>
            <a:ext cx="603217" cy="6032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9" name="椭圆 28"/>
          <p:cNvSpPr/>
          <p:nvPr/>
        </p:nvSpPr>
        <p:spPr>
          <a:xfrm flipV="1">
            <a:off x="2564007" y="5973624"/>
            <a:ext cx="679413" cy="679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3" name="椭圆 32"/>
          <p:cNvSpPr/>
          <p:nvPr/>
        </p:nvSpPr>
        <p:spPr>
          <a:xfrm>
            <a:off x="576566" y="5152931"/>
            <a:ext cx="287321" cy="2873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5" name="椭圆 34"/>
          <p:cNvSpPr/>
          <p:nvPr/>
        </p:nvSpPr>
        <p:spPr>
          <a:xfrm flipH="1">
            <a:off x="2752909" y="5370407"/>
            <a:ext cx="301609" cy="3016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6" name="椭圆 35"/>
          <p:cNvSpPr/>
          <p:nvPr/>
        </p:nvSpPr>
        <p:spPr>
          <a:xfrm flipH="1">
            <a:off x="4416518" y="5197378"/>
            <a:ext cx="231762" cy="233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2" name="椭圆 41"/>
          <p:cNvSpPr/>
          <p:nvPr/>
        </p:nvSpPr>
        <p:spPr>
          <a:xfrm>
            <a:off x="3610112" y="5579946"/>
            <a:ext cx="250811" cy="2523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55" name="组合 54"/>
          <p:cNvGrpSpPr/>
          <p:nvPr/>
        </p:nvGrpSpPr>
        <p:grpSpPr>
          <a:xfrm>
            <a:off x="4539502" y="3368969"/>
            <a:ext cx="1674842" cy="1674842"/>
            <a:chOff x="4539416" y="3368966"/>
            <a:chExt cx="1674934" cy="1674934"/>
          </a:xfrm>
          <a:solidFill>
            <a:schemeClr val="accent4"/>
          </a:solidFill>
        </p:grpSpPr>
        <p:sp>
          <p:nvSpPr>
            <p:cNvPr id="32" name="椭圆 31"/>
            <p:cNvSpPr/>
            <p:nvPr/>
          </p:nvSpPr>
          <p:spPr>
            <a:xfrm>
              <a:off x="4539416" y="3368966"/>
              <a:ext cx="1674934" cy="16749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589910" y="3974426"/>
              <a:ext cx="1502417" cy="48644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</a:p>
          </p:txBody>
        </p:sp>
      </p:grpSp>
      <p:sp>
        <p:nvSpPr>
          <p:cNvPr id="59" name="椭圆 58"/>
          <p:cNvSpPr/>
          <p:nvPr/>
        </p:nvSpPr>
        <p:spPr>
          <a:xfrm>
            <a:off x="-40937" y="3700448"/>
            <a:ext cx="942923" cy="9476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85" name="组合 84"/>
          <p:cNvGrpSpPr/>
          <p:nvPr/>
        </p:nvGrpSpPr>
        <p:grpSpPr bwMode="auto">
          <a:xfrm>
            <a:off x="6921455" y="2065713"/>
            <a:ext cx="4499890" cy="816727"/>
            <a:chOff x="6921551" y="1540011"/>
            <a:chExt cx="4820607" cy="816676"/>
          </a:xfrm>
        </p:grpSpPr>
        <p:sp>
          <p:nvSpPr>
            <p:cNvPr id="60" name="文本框 59"/>
            <p:cNvSpPr txBox="1"/>
            <p:nvPr/>
          </p:nvSpPr>
          <p:spPr>
            <a:xfrm>
              <a:off x="6921551" y="1540011"/>
              <a:ext cx="4820607" cy="4863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6921551" y="1914414"/>
              <a:ext cx="4538069" cy="4422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909219" y="3401530"/>
            <a:ext cx="4499890" cy="816267"/>
            <a:chOff x="6909316" y="2574453"/>
            <a:chExt cx="4820607" cy="816639"/>
          </a:xfrm>
        </p:grpSpPr>
        <p:sp>
          <p:nvSpPr>
            <p:cNvPr id="63" name="矩形 62"/>
            <p:cNvSpPr/>
            <p:nvPr/>
          </p:nvSpPr>
          <p:spPr>
            <a:xfrm>
              <a:off x="6921551" y="2948589"/>
              <a:ext cx="4538069" cy="4425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909316" y="2574453"/>
              <a:ext cx="4820607" cy="4866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6921455" y="4736885"/>
            <a:ext cx="4499890" cy="860039"/>
            <a:chOff x="6921551" y="4060883"/>
            <a:chExt cx="4820607" cy="859515"/>
          </a:xfrm>
        </p:grpSpPr>
        <p:sp>
          <p:nvSpPr>
            <p:cNvPr id="64" name="矩形 63"/>
            <p:cNvSpPr/>
            <p:nvPr/>
          </p:nvSpPr>
          <p:spPr>
            <a:xfrm>
              <a:off x="6921551" y="4478366"/>
              <a:ext cx="4538069" cy="4420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21551" y="4060883"/>
              <a:ext cx="4820607" cy="4861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animBg="1"/>
      <p:bldP spid="44" grpId="0" animBg="1"/>
      <p:bldP spid="39" grpId="0" animBg="1"/>
      <p:bldP spid="45" grpId="0" animBg="1"/>
      <p:bldP spid="30" grpId="0" animBg="1"/>
      <p:bldP spid="26" grpId="0" animBg="1"/>
      <p:bldP spid="28" grpId="0" animBg="1"/>
      <p:bldP spid="29" grpId="0" animBg="1"/>
      <p:bldP spid="33" grpId="0" animBg="1"/>
      <p:bldP spid="35" grpId="0" animBg="1"/>
      <p:bldP spid="36" grpId="0" animBg="1"/>
      <p:bldP spid="42" grpId="0" animBg="1"/>
      <p:bldP spid="5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02283" y="3567705"/>
            <a:ext cx="1499614" cy="396287"/>
            <a:chOff x="1424694" y="3437117"/>
            <a:chExt cx="1499779" cy="396331"/>
          </a:xfrm>
          <a:solidFill>
            <a:schemeClr val="accent1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770678" y="3714318"/>
            <a:ext cx="1499614" cy="385286"/>
            <a:chOff x="2993261" y="3583747"/>
            <a:chExt cx="1499779" cy="385328"/>
          </a:xfrm>
          <a:solidFill>
            <a:schemeClr val="accent2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339072" y="3567706"/>
            <a:ext cx="1499614" cy="396286"/>
            <a:chOff x="4561827" y="3437117"/>
            <a:chExt cx="1499779" cy="396330"/>
          </a:xfrm>
          <a:solidFill>
            <a:schemeClr val="accent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5907467" y="3714318"/>
            <a:ext cx="1499614" cy="385286"/>
            <a:chOff x="6130393" y="3583747"/>
            <a:chExt cx="1499779" cy="385328"/>
          </a:xfrm>
          <a:solidFill>
            <a:schemeClr val="accent4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044255" y="3714320"/>
            <a:ext cx="1499614" cy="385285"/>
            <a:chOff x="9267526" y="3583748"/>
            <a:chExt cx="1499779" cy="38532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475861" y="3567705"/>
            <a:ext cx="1499614" cy="396287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9561915" y="4185266"/>
            <a:ext cx="464294" cy="465087"/>
            <a:chOff x="9145588" y="4435475"/>
            <a:chExt cx="464344" cy="4651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062299" y="3032889"/>
            <a:ext cx="464294" cy="464294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215628" y="4175840"/>
            <a:ext cx="465087" cy="46429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algn="ctr" defTabSz="228600" hangingPunct="0">
              <a:lnSpc>
                <a:spcPct val="1200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4925114" y="3026458"/>
            <a:ext cx="465087" cy="391276"/>
            <a:chOff x="5368132" y="2625725"/>
            <a:chExt cx="465138" cy="391319"/>
          </a:xfrm>
          <a:solidFill>
            <a:schemeClr val="accent3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719945" y="3032492"/>
            <a:ext cx="464294" cy="362706"/>
            <a:chOff x="2581275" y="1710532"/>
            <a:chExt cx="464344" cy="362744"/>
          </a:xfrm>
          <a:solidFill>
            <a:schemeClr val="accent1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498448" y="4175839"/>
            <a:ext cx="319054" cy="465087"/>
            <a:chOff x="5441157" y="4440238"/>
            <a:chExt cx="319088" cy="465138"/>
          </a:xfrm>
          <a:solidFill>
            <a:schemeClr val="accent4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8895092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8895091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Box 23"/>
          <p:cNvSpPr txBox="1"/>
          <p:nvPr/>
        </p:nvSpPr>
        <p:spPr>
          <a:xfrm>
            <a:off x="7423922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423921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Box 23"/>
          <p:cNvSpPr txBox="1"/>
          <p:nvPr/>
        </p:nvSpPr>
        <p:spPr>
          <a:xfrm>
            <a:off x="5646260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646259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435898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358985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2651378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651378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Box 23"/>
          <p:cNvSpPr txBox="1"/>
          <p:nvPr/>
        </p:nvSpPr>
        <p:spPr>
          <a:xfrm>
            <a:off x="122399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23994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0800000">
            <a:off x="5827790" y="1864337"/>
            <a:ext cx="1192772" cy="972295"/>
            <a:chOff x="3456897" y="3211271"/>
            <a:chExt cx="1232193" cy="1004428"/>
          </a:xfrm>
        </p:grpSpPr>
        <p:sp>
          <p:nvSpPr>
            <p:cNvPr id="9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0" name="椭圆 9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4422646" y="2335971"/>
            <a:ext cx="141965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 rot="10800000">
            <a:off x="6271715" y="3490807"/>
            <a:ext cx="1192772" cy="972295"/>
            <a:chOff x="3456897" y="3211271"/>
            <a:chExt cx="1232193" cy="1004428"/>
          </a:xfrm>
        </p:grpSpPr>
        <p:sp>
          <p:nvSpPr>
            <p:cNvPr id="16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3970887" y="3983250"/>
            <a:ext cx="230082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10800000">
            <a:off x="5204480" y="4942951"/>
            <a:ext cx="1192772" cy="972295"/>
            <a:chOff x="3456897" y="3211271"/>
            <a:chExt cx="1232193" cy="1004428"/>
          </a:xfrm>
        </p:grpSpPr>
        <p:sp>
          <p:nvSpPr>
            <p:cNvPr id="2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2" name="椭圆 2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2298909" y="5429099"/>
            <a:ext cx="292008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31738" y="2186594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592116" y="3821919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12227" y="5253868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8" name="TextBox 39"/>
          <p:cNvSpPr txBox="1"/>
          <p:nvPr/>
        </p:nvSpPr>
        <p:spPr>
          <a:xfrm>
            <a:off x="7195175" y="181851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2" name="TextBox 39"/>
          <p:cNvSpPr txBox="1"/>
          <p:nvPr/>
        </p:nvSpPr>
        <p:spPr>
          <a:xfrm>
            <a:off x="7536481" y="3429694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3" name="TextBox 39"/>
          <p:cNvSpPr txBox="1"/>
          <p:nvPr/>
        </p:nvSpPr>
        <p:spPr>
          <a:xfrm>
            <a:off x="6645411" y="494692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71686" y="920107"/>
            <a:ext cx="3909420" cy="6857624"/>
            <a:chOff x="998087" y="1374200"/>
            <a:chExt cx="4123216" cy="72326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rot="898326">
              <a:off x="998087" y="1374200"/>
              <a:ext cx="4123216" cy="723265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 rot="922058">
              <a:off x="1610762" y="2427138"/>
              <a:ext cx="2935743" cy="5126774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237354" y="850809"/>
            <a:ext cx="3909420" cy="6857624"/>
            <a:chOff x="-3410131" y="1301112"/>
            <a:chExt cx="4123216" cy="72326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-3410131" y="1301112"/>
              <a:ext cx="4123216" cy="723265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2781609" y="2305975"/>
              <a:ext cx="2935743" cy="5126774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30" name="矩形 2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94" name="矩形 9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6" name="矩形 9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9" name="矩形 8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1" name="矩形 9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3" name="矩形 9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875689" y="1995635"/>
            <a:ext cx="3909150" cy="4140488"/>
            <a:chOff x="950284" y="2059774"/>
            <a:chExt cx="3788406" cy="4012600"/>
          </a:xfrm>
        </p:grpSpPr>
        <p:sp>
          <p:nvSpPr>
            <p:cNvPr id="6" name="Freeform 5"/>
            <p:cNvSpPr/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5878771" y="278280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Rectangle 64"/>
          <p:cNvSpPr/>
          <p:nvPr/>
        </p:nvSpPr>
        <p:spPr>
          <a:xfrm>
            <a:off x="5874102" y="3033641"/>
            <a:ext cx="4672418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Donut 65"/>
          <p:cNvSpPr/>
          <p:nvPr/>
        </p:nvSpPr>
        <p:spPr>
          <a:xfrm>
            <a:off x="5957584" y="364012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66"/>
          <p:cNvSpPr>
            <a:spLocks noEditPoints="1"/>
          </p:cNvSpPr>
          <p:nvPr/>
        </p:nvSpPr>
        <p:spPr bwMode="auto">
          <a:xfrm>
            <a:off x="6152672" y="382732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6125791" y="5273387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68"/>
          <p:cNvSpPr>
            <a:spLocks noEditPoints="1"/>
          </p:cNvSpPr>
          <p:nvPr/>
        </p:nvSpPr>
        <p:spPr bwMode="auto">
          <a:xfrm>
            <a:off x="8723294" y="527099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69"/>
          <p:cNvSpPr>
            <a:spLocks noEditPoints="1"/>
          </p:cNvSpPr>
          <p:nvPr/>
        </p:nvSpPr>
        <p:spPr bwMode="auto">
          <a:xfrm>
            <a:off x="8713688" y="383951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Donut 70"/>
          <p:cNvSpPr/>
          <p:nvPr/>
        </p:nvSpPr>
        <p:spPr>
          <a:xfrm>
            <a:off x="8492367" y="5078499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5952445" y="5078642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Donut 72"/>
          <p:cNvSpPr/>
          <p:nvPr/>
        </p:nvSpPr>
        <p:spPr>
          <a:xfrm>
            <a:off x="8486957" y="364012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73"/>
          <p:cNvSpPr txBox="1"/>
          <p:nvPr/>
        </p:nvSpPr>
        <p:spPr>
          <a:xfrm>
            <a:off x="6661730" y="3932154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Box 74"/>
          <p:cNvSpPr txBox="1"/>
          <p:nvPr/>
        </p:nvSpPr>
        <p:spPr>
          <a:xfrm>
            <a:off x="6661730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9219838" y="3932155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76"/>
          <p:cNvSpPr txBox="1"/>
          <p:nvPr/>
        </p:nvSpPr>
        <p:spPr>
          <a:xfrm>
            <a:off x="9219837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6661730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78"/>
          <p:cNvSpPr txBox="1"/>
          <p:nvPr/>
        </p:nvSpPr>
        <p:spPr>
          <a:xfrm>
            <a:off x="6661730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79"/>
          <p:cNvSpPr txBox="1"/>
          <p:nvPr/>
        </p:nvSpPr>
        <p:spPr>
          <a:xfrm>
            <a:off x="9219838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80"/>
          <p:cNvSpPr txBox="1"/>
          <p:nvPr/>
        </p:nvSpPr>
        <p:spPr>
          <a:xfrm>
            <a:off x="9219837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ectangle 81"/>
          <p:cNvSpPr/>
          <p:nvPr/>
        </p:nvSpPr>
        <p:spPr>
          <a:xfrm>
            <a:off x="5907220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5907220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ectangle 83"/>
          <p:cNvSpPr/>
          <p:nvPr/>
        </p:nvSpPr>
        <p:spPr>
          <a:xfrm>
            <a:off x="8433383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ectangle 84"/>
          <p:cNvSpPr/>
          <p:nvPr/>
        </p:nvSpPr>
        <p:spPr>
          <a:xfrm>
            <a:off x="8427571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29" name="矩形 12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1" name="矩形 13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24" name="矩形 12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6" name="矩形 12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8" name="矩形 12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019988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4277677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653536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879305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157487" y="2567049"/>
            <a:ext cx="593976" cy="593976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416639" y="2567049"/>
            <a:ext cx="593976" cy="593976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675790" y="2567049"/>
            <a:ext cx="593976" cy="593976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928025" y="2567049"/>
            <a:ext cx="593976" cy="593976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708008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708009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02652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402652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28528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28528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8544042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8544044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34" name="矩形 33"/>
            <p:cNvSpPr/>
            <p:nvPr userDrawn="1">
              <p:custDataLst>
                <p:tags r:id="rId4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3" name="矩形 52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/>
        </p:nvCxnSpPr>
        <p:spPr>
          <a:xfrm>
            <a:off x="5851231" y="3881517"/>
            <a:ext cx="4091571" cy="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8"/>
          <p:cNvCxnSpPr/>
          <p:nvPr/>
        </p:nvCxnSpPr>
        <p:spPr>
          <a:xfrm>
            <a:off x="7897017" y="2220558"/>
            <a:ext cx="0" cy="3321922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斜纹 47"/>
          <p:cNvSpPr/>
          <p:nvPr/>
        </p:nvSpPr>
        <p:spPr>
          <a:xfrm flipH="1">
            <a:off x="6853912" y="2742795"/>
            <a:ext cx="2134013" cy="2595373"/>
          </a:xfrm>
          <a:custGeom>
            <a:avLst/>
            <a:gdLst/>
            <a:ahLst/>
            <a:cxnLst/>
            <a:rect l="l" t="t" r="r" b="b"/>
            <a:pathLst>
              <a:path w="1991521" h="2422004">
                <a:moveTo>
                  <a:pt x="999704" y="0"/>
                </a:moveTo>
                <a:lnTo>
                  <a:pt x="999416" y="3196"/>
                </a:lnTo>
                <a:cubicBezTo>
                  <a:pt x="941315" y="20326"/>
                  <a:pt x="892227" y="324615"/>
                  <a:pt x="871921" y="750311"/>
                </a:cubicBezTo>
                <a:cubicBezTo>
                  <a:pt x="546229" y="937452"/>
                  <a:pt x="-47874" y="1110302"/>
                  <a:pt x="3077" y="1317103"/>
                </a:cubicBezTo>
                <a:lnTo>
                  <a:pt x="861802" y="1175458"/>
                </a:lnTo>
                <a:cubicBezTo>
                  <a:pt x="861599" y="1181301"/>
                  <a:pt x="861594" y="1187155"/>
                  <a:pt x="861594" y="1193019"/>
                </a:cubicBezTo>
                <a:cubicBezTo>
                  <a:pt x="861594" y="1602301"/>
                  <a:pt x="886320" y="1963404"/>
                  <a:pt x="924247" y="2177679"/>
                </a:cubicBezTo>
                <a:lnTo>
                  <a:pt x="808510" y="2293416"/>
                </a:lnTo>
                <a:lnTo>
                  <a:pt x="808510" y="2422003"/>
                </a:lnTo>
                <a:lnTo>
                  <a:pt x="947135" y="2283379"/>
                </a:lnTo>
                <a:cubicBezTo>
                  <a:pt x="963187" y="2342747"/>
                  <a:pt x="980980" y="2377776"/>
                  <a:pt x="999703" y="2382963"/>
                </a:cubicBezTo>
                <a:cubicBezTo>
                  <a:pt x="999704" y="2383278"/>
                  <a:pt x="999704" y="2383593"/>
                  <a:pt x="999704" y="2383906"/>
                </a:cubicBezTo>
                <a:lnTo>
                  <a:pt x="999704" y="2383904"/>
                </a:lnTo>
                <a:lnTo>
                  <a:pt x="1000820" y="2383434"/>
                </a:lnTo>
                <a:lnTo>
                  <a:pt x="1004469" y="2384971"/>
                </a:lnTo>
                <a:lnTo>
                  <a:pt x="1004469" y="2384973"/>
                </a:lnTo>
                <a:cubicBezTo>
                  <a:pt x="1004469" y="2383956"/>
                  <a:pt x="1004469" y="2382930"/>
                  <a:pt x="1004474" y="2381895"/>
                </a:cubicBezTo>
                <a:cubicBezTo>
                  <a:pt x="1024062" y="2376464"/>
                  <a:pt x="1042631" y="2338373"/>
                  <a:pt x="1059337" y="2273945"/>
                </a:cubicBezTo>
                <a:lnTo>
                  <a:pt x="1207395" y="2422004"/>
                </a:lnTo>
                <a:lnTo>
                  <a:pt x="1207395" y="2293417"/>
                </a:lnTo>
                <a:lnTo>
                  <a:pt x="1081619" y="2167641"/>
                </a:lnTo>
                <a:cubicBezTo>
                  <a:pt x="1118534" y="1952318"/>
                  <a:pt x="1142579" y="1595562"/>
                  <a:pt x="1142579" y="1191952"/>
                </a:cubicBezTo>
                <a:lnTo>
                  <a:pt x="1142409" y="1177552"/>
                </a:lnTo>
                <a:lnTo>
                  <a:pt x="1988444" y="1317104"/>
                </a:lnTo>
                <a:cubicBezTo>
                  <a:pt x="2038725" y="1113022"/>
                  <a:pt x="1460799" y="942003"/>
                  <a:pt x="1132557" y="757724"/>
                </a:cubicBezTo>
                <a:cubicBezTo>
                  <a:pt x="1112573" y="327045"/>
                  <a:pt x="1063124" y="18585"/>
                  <a:pt x="1004558" y="2045"/>
                </a:cubicBezTo>
                <a:lnTo>
                  <a:pt x="1004469" y="1067"/>
                </a:lnTo>
                <a:cubicBezTo>
                  <a:pt x="1004087" y="1067"/>
                  <a:pt x="1003706" y="1080"/>
                  <a:pt x="1003353" y="1537"/>
                </a:cubicBezTo>
                <a:cubicBezTo>
                  <a:pt x="1002305" y="145"/>
                  <a:pt x="1001007" y="0"/>
                  <a:pt x="999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1058545">
              <a:lnSpc>
                <a:spcPct val="120000"/>
              </a:lnSpc>
              <a:defRPr/>
            </a:pPr>
            <a:endParaRPr lang="zh-CN" altLang="en-US" sz="76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851" y="2220557"/>
            <a:ext cx="569062" cy="58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5768849" y="3051561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8624937" y="3040533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8624937" y="4382920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5768849" y="4382920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21" name="矩形 20"/>
          <p:cNvSpPr/>
          <p:nvPr/>
        </p:nvSpPr>
        <p:spPr>
          <a:xfrm>
            <a:off x="9613959" y="2220557"/>
            <a:ext cx="569062" cy="585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68851" y="4956128"/>
            <a:ext cx="569062" cy="585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13959" y="4956128"/>
            <a:ext cx="569062" cy="585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959953" y="4617876"/>
            <a:ext cx="1795298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1959954" y="4833709"/>
            <a:ext cx="3168380" cy="5598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30919" y="1836643"/>
            <a:ext cx="3068490" cy="256631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21" grpId="0" animBg="1"/>
      <p:bldP spid="22" grpId="0" animBg="1"/>
      <p:bldP spid="23" grpId="0" animBg="1"/>
      <p:bldP spid="18" grpId="0"/>
      <p:bldP spid="19" grpId="0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" y="2070175"/>
            <a:ext cx="12191666" cy="2019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0" name="组合 19"/>
          <p:cNvGrpSpPr/>
          <p:nvPr/>
        </p:nvGrpSpPr>
        <p:grpSpPr>
          <a:xfrm>
            <a:off x="1203594" y="1708245"/>
            <a:ext cx="9784813" cy="3993931"/>
            <a:chOff x="1203325" y="1708150"/>
            <a:chExt cx="9785350" cy="39941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203325" y="1708150"/>
              <a:ext cx="9785350" cy="3994150"/>
              <a:chOff x="1206500" y="1708150"/>
              <a:chExt cx="9785350" cy="399415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20650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61317" y="1708150"/>
                <a:ext cx="2120900" cy="39941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16134" y="1708150"/>
                <a:ext cx="2120900" cy="39941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87095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222375" y="2070100"/>
              <a:ext cx="2120900" cy="20193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>
              <a:off x="3758141" y="2070100"/>
              <a:ext cx="2120900" cy="2019300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959" y="2070100"/>
              <a:ext cx="2120900" cy="2019300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" name="矩形 18"/>
            <p:cNvSpPr/>
            <p:nvPr/>
          </p:nvSpPr>
          <p:spPr>
            <a:xfrm>
              <a:off x="8867775" y="2063750"/>
              <a:ext cx="2120900" cy="2019300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27" name="TextBox 39"/>
          <p:cNvSpPr txBox="1"/>
          <p:nvPr/>
        </p:nvSpPr>
        <p:spPr>
          <a:xfrm>
            <a:off x="1330184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5" name="TextBox 39"/>
          <p:cNvSpPr txBox="1"/>
          <p:nvPr/>
        </p:nvSpPr>
        <p:spPr>
          <a:xfrm>
            <a:off x="3822770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99648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6525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2" name="矩形 2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3" name="矩形 42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35" grpId="0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60596" y="3443922"/>
            <a:ext cx="5007369" cy="2086426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107837" y="3883903"/>
            <a:ext cx="2788211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276992" y="4220938"/>
            <a:ext cx="2790012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366775" y="3117910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494152" y="3110702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246021" y="4395373"/>
            <a:ext cx="248136" cy="26432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149832" y="4371086"/>
            <a:ext cx="319808" cy="32014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356913" y="4384869"/>
            <a:ext cx="278625" cy="279504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7738469" y="4396656"/>
            <a:ext cx="265709" cy="2755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2320209" y="308195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1489170" y="3446827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4857812" y="232338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4026773" y="2688256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8027559" y="2567212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7196519" y="2932083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9860774" y="4147571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9029734" y="4512440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13190" y="1458976"/>
            <a:ext cx="3114255" cy="4601536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-1" fmla="*/ 0 w 272825"/>
                  <a:gd name="connsiteY0-2" fmla="*/ 0 h 3776662"/>
                  <a:gd name="connsiteX1-3" fmla="*/ 272825 w 272825"/>
                  <a:gd name="connsiteY1-4" fmla="*/ 0 h 3776662"/>
                  <a:gd name="connsiteX2-5" fmla="*/ 272825 w 272825"/>
                  <a:gd name="connsiteY2-6" fmla="*/ 3776662 h 3776662"/>
                  <a:gd name="connsiteX3-7" fmla="*/ 0 w 272825"/>
                  <a:gd name="connsiteY3-8" fmla="*/ 3776662 h 3776662"/>
                  <a:gd name="connsiteX4-9" fmla="*/ 1 w 272825"/>
                  <a:gd name="connsiteY4-10" fmla="*/ 3609974 h 3776662"/>
                  <a:gd name="connsiteX5" fmla="*/ 0 w 272825"/>
                  <a:gd name="connsiteY5" fmla="*/ 0 h 3776662"/>
                  <a:gd name="connsiteX0-11" fmla="*/ 0 w 272825"/>
                  <a:gd name="connsiteY0-12" fmla="*/ 0 h 3776662"/>
                  <a:gd name="connsiteX1-13" fmla="*/ 272825 w 272825"/>
                  <a:gd name="connsiteY1-14" fmla="*/ 0 h 3776662"/>
                  <a:gd name="connsiteX2-15" fmla="*/ 272825 w 272825"/>
                  <a:gd name="connsiteY2-16" fmla="*/ 3776662 h 3776662"/>
                  <a:gd name="connsiteX3-17" fmla="*/ 57151 w 272825"/>
                  <a:gd name="connsiteY3-18" fmla="*/ 3776661 h 3776662"/>
                  <a:gd name="connsiteX4-19" fmla="*/ 0 w 272825"/>
                  <a:gd name="connsiteY4-20" fmla="*/ 3776662 h 3776662"/>
                  <a:gd name="connsiteX5-21" fmla="*/ 1 w 272825"/>
                  <a:gd name="connsiteY5-22" fmla="*/ 3609974 h 3776662"/>
                  <a:gd name="connsiteX6" fmla="*/ 0 w 272825"/>
                  <a:gd name="connsiteY6" fmla="*/ 0 h 3776662"/>
                  <a:gd name="connsiteX0-23" fmla="*/ 0 w 272825"/>
                  <a:gd name="connsiteY0-24" fmla="*/ 0 h 3776662"/>
                  <a:gd name="connsiteX1-25" fmla="*/ 272825 w 272825"/>
                  <a:gd name="connsiteY1-26" fmla="*/ 0 h 3776662"/>
                  <a:gd name="connsiteX2-27" fmla="*/ 272825 w 272825"/>
                  <a:gd name="connsiteY2-28" fmla="*/ 3776662 h 3776662"/>
                  <a:gd name="connsiteX3-29" fmla="*/ 166689 w 272825"/>
                  <a:gd name="connsiteY3-30" fmla="*/ 3776661 h 3776662"/>
                  <a:gd name="connsiteX4-31" fmla="*/ 57151 w 272825"/>
                  <a:gd name="connsiteY4-32" fmla="*/ 3776661 h 3776662"/>
                  <a:gd name="connsiteX5-33" fmla="*/ 0 w 272825"/>
                  <a:gd name="connsiteY5-34" fmla="*/ 3776662 h 3776662"/>
                  <a:gd name="connsiteX6-35" fmla="*/ 1 w 272825"/>
                  <a:gd name="connsiteY6-36" fmla="*/ 3609974 h 3776662"/>
                  <a:gd name="connsiteX7" fmla="*/ 0 w 272825"/>
                  <a:gd name="connsiteY7" fmla="*/ 0 h 3776662"/>
                  <a:gd name="connsiteX0-37" fmla="*/ 0 w 272825"/>
                  <a:gd name="connsiteY0-38" fmla="*/ 0 h 3776662"/>
                  <a:gd name="connsiteX1-39" fmla="*/ 272825 w 272825"/>
                  <a:gd name="connsiteY1-40" fmla="*/ 0 h 3776662"/>
                  <a:gd name="connsiteX2-41" fmla="*/ 272825 w 272825"/>
                  <a:gd name="connsiteY2-42" fmla="*/ 3776662 h 3776662"/>
                  <a:gd name="connsiteX3-43" fmla="*/ 166689 w 272825"/>
                  <a:gd name="connsiteY3-44" fmla="*/ 3776661 h 3776662"/>
                  <a:gd name="connsiteX4-45" fmla="*/ 107157 w 272825"/>
                  <a:gd name="connsiteY4-46" fmla="*/ 3774280 h 3776662"/>
                  <a:gd name="connsiteX5-47" fmla="*/ 57151 w 272825"/>
                  <a:gd name="connsiteY5-48" fmla="*/ 3776661 h 3776662"/>
                  <a:gd name="connsiteX6-49" fmla="*/ 0 w 272825"/>
                  <a:gd name="connsiteY6-50" fmla="*/ 3776662 h 3776662"/>
                  <a:gd name="connsiteX7-51" fmla="*/ 1 w 272825"/>
                  <a:gd name="connsiteY7-52" fmla="*/ 3609974 h 3776662"/>
                  <a:gd name="connsiteX8" fmla="*/ 0 w 272825"/>
                  <a:gd name="connsiteY8" fmla="*/ 0 h 3776662"/>
                  <a:gd name="connsiteX0-53" fmla="*/ 0 w 272825"/>
                  <a:gd name="connsiteY0-54" fmla="*/ 0 h 3776662"/>
                  <a:gd name="connsiteX1-55" fmla="*/ 272825 w 272825"/>
                  <a:gd name="connsiteY1-56" fmla="*/ 0 h 3776662"/>
                  <a:gd name="connsiteX2-57" fmla="*/ 272825 w 272825"/>
                  <a:gd name="connsiteY2-58" fmla="*/ 3776662 h 3776662"/>
                  <a:gd name="connsiteX3-59" fmla="*/ 221457 w 272825"/>
                  <a:gd name="connsiteY3-60" fmla="*/ 3774280 h 3776662"/>
                  <a:gd name="connsiteX4-61" fmla="*/ 166689 w 272825"/>
                  <a:gd name="connsiteY4-62" fmla="*/ 3776661 h 3776662"/>
                  <a:gd name="connsiteX5-63" fmla="*/ 107157 w 272825"/>
                  <a:gd name="connsiteY5-64" fmla="*/ 3774280 h 3776662"/>
                  <a:gd name="connsiteX6-65" fmla="*/ 57151 w 272825"/>
                  <a:gd name="connsiteY6-66" fmla="*/ 3776661 h 3776662"/>
                  <a:gd name="connsiteX7-67" fmla="*/ 0 w 272825"/>
                  <a:gd name="connsiteY7-68" fmla="*/ 3776662 h 3776662"/>
                  <a:gd name="connsiteX8-69" fmla="*/ 1 w 272825"/>
                  <a:gd name="connsiteY8-70" fmla="*/ 3609974 h 3776662"/>
                  <a:gd name="connsiteX9" fmla="*/ 0 w 272825"/>
                  <a:gd name="connsiteY9" fmla="*/ 0 h 3776662"/>
                  <a:gd name="connsiteX0-71" fmla="*/ 0 w 272825"/>
                  <a:gd name="connsiteY0-72" fmla="*/ 0 h 3776662"/>
                  <a:gd name="connsiteX1-73" fmla="*/ 272825 w 272825"/>
                  <a:gd name="connsiteY1-74" fmla="*/ 0 h 3776662"/>
                  <a:gd name="connsiteX2-75" fmla="*/ 272825 w 272825"/>
                  <a:gd name="connsiteY2-76" fmla="*/ 3776662 h 3776662"/>
                  <a:gd name="connsiteX3-77" fmla="*/ 252414 w 272825"/>
                  <a:gd name="connsiteY3-78" fmla="*/ 3776661 h 3776662"/>
                  <a:gd name="connsiteX4-79" fmla="*/ 221457 w 272825"/>
                  <a:gd name="connsiteY4-80" fmla="*/ 3774280 h 3776662"/>
                  <a:gd name="connsiteX5-81" fmla="*/ 166689 w 272825"/>
                  <a:gd name="connsiteY5-82" fmla="*/ 3776661 h 3776662"/>
                  <a:gd name="connsiteX6-83" fmla="*/ 107157 w 272825"/>
                  <a:gd name="connsiteY6-84" fmla="*/ 3774280 h 3776662"/>
                  <a:gd name="connsiteX7-85" fmla="*/ 57151 w 272825"/>
                  <a:gd name="connsiteY7-86" fmla="*/ 3776661 h 3776662"/>
                  <a:gd name="connsiteX8-87" fmla="*/ 0 w 272825"/>
                  <a:gd name="connsiteY8-88" fmla="*/ 3776662 h 3776662"/>
                  <a:gd name="connsiteX9-89" fmla="*/ 1 w 272825"/>
                  <a:gd name="connsiteY9-90" fmla="*/ 3609974 h 3776662"/>
                  <a:gd name="connsiteX10" fmla="*/ 0 w 272825"/>
                  <a:gd name="connsiteY10" fmla="*/ 0 h 3776662"/>
                  <a:gd name="connsiteX0-91" fmla="*/ 0 w 273845"/>
                  <a:gd name="connsiteY0-92" fmla="*/ 0 h 3776662"/>
                  <a:gd name="connsiteX1-93" fmla="*/ 272825 w 273845"/>
                  <a:gd name="connsiteY1-94" fmla="*/ 0 h 3776662"/>
                  <a:gd name="connsiteX2-95" fmla="*/ 273845 w 273845"/>
                  <a:gd name="connsiteY2-96" fmla="*/ 3581399 h 3776662"/>
                  <a:gd name="connsiteX3-97" fmla="*/ 272825 w 273845"/>
                  <a:gd name="connsiteY3-98" fmla="*/ 3776662 h 3776662"/>
                  <a:gd name="connsiteX4-99" fmla="*/ 252414 w 273845"/>
                  <a:gd name="connsiteY4-100" fmla="*/ 3776661 h 3776662"/>
                  <a:gd name="connsiteX5-101" fmla="*/ 221457 w 273845"/>
                  <a:gd name="connsiteY5-102" fmla="*/ 3774280 h 3776662"/>
                  <a:gd name="connsiteX6-103" fmla="*/ 166689 w 273845"/>
                  <a:gd name="connsiteY6-104" fmla="*/ 3776661 h 3776662"/>
                  <a:gd name="connsiteX7-105" fmla="*/ 107157 w 273845"/>
                  <a:gd name="connsiteY7-106" fmla="*/ 3774280 h 3776662"/>
                  <a:gd name="connsiteX8-107" fmla="*/ 57151 w 273845"/>
                  <a:gd name="connsiteY8-108" fmla="*/ 3776661 h 3776662"/>
                  <a:gd name="connsiteX9-109" fmla="*/ 0 w 273845"/>
                  <a:gd name="connsiteY9-110" fmla="*/ 3776662 h 3776662"/>
                  <a:gd name="connsiteX10-111" fmla="*/ 1 w 273845"/>
                  <a:gd name="connsiteY10-112" fmla="*/ 3609974 h 3776662"/>
                  <a:gd name="connsiteX11" fmla="*/ 0 w 273845"/>
                  <a:gd name="connsiteY11" fmla="*/ 0 h 3776662"/>
                  <a:gd name="connsiteX0-113" fmla="*/ 0 w 273845"/>
                  <a:gd name="connsiteY0-114" fmla="*/ 0 h 3776662"/>
                  <a:gd name="connsiteX1-115" fmla="*/ 272825 w 273845"/>
                  <a:gd name="connsiteY1-116" fmla="*/ 0 h 3776662"/>
                  <a:gd name="connsiteX2-117" fmla="*/ 273845 w 273845"/>
                  <a:gd name="connsiteY2-118" fmla="*/ 3581399 h 3776662"/>
                  <a:gd name="connsiteX3-119" fmla="*/ 252414 w 273845"/>
                  <a:gd name="connsiteY3-120" fmla="*/ 3776661 h 3776662"/>
                  <a:gd name="connsiteX4-121" fmla="*/ 221457 w 273845"/>
                  <a:gd name="connsiteY4-122" fmla="*/ 3774280 h 3776662"/>
                  <a:gd name="connsiteX5-123" fmla="*/ 166689 w 273845"/>
                  <a:gd name="connsiteY5-124" fmla="*/ 3776661 h 3776662"/>
                  <a:gd name="connsiteX6-125" fmla="*/ 107157 w 273845"/>
                  <a:gd name="connsiteY6-126" fmla="*/ 3774280 h 3776662"/>
                  <a:gd name="connsiteX7-127" fmla="*/ 57151 w 273845"/>
                  <a:gd name="connsiteY7-128" fmla="*/ 3776661 h 3776662"/>
                  <a:gd name="connsiteX8-129" fmla="*/ 0 w 273845"/>
                  <a:gd name="connsiteY8-130" fmla="*/ 3776662 h 3776662"/>
                  <a:gd name="connsiteX9-131" fmla="*/ 1 w 273845"/>
                  <a:gd name="connsiteY9-132" fmla="*/ 3609974 h 3776662"/>
                  <a:gd name="connsiteX10-133" fmla="*/ 0 w 273845"/>
                  <a:gd name="connsiteY10-134" fmla="*/ 0 h 3776662"/>
                  <a:gd name="connsiteX0-135" fmla="*/ 0 w 273845"/>
                  <a:gd name="connsiteY0-136" fmla="*/ 0 h 3776661"/>
                  <a:gd name="connsiteX1-137" fmla="*/ 272825 w 273845"/>
                  <a:gd name="connsiteY1-138" fmla="*/ 0 h 3776661"/>
                  <a:gd name="connsiteX2-139" fmla="*/ 273845 w 273845"/>
                  <a:gd name="connsiteY2-140" fmla="*/ 3581399 h 3776661"/>
                  <a:gd name="connsiteX3-141" fmla="*/ 252414 w 273845"/>
                  <a:gd name="connsiteY3-142" fmla="*/ 3776661 h 3776661"/>
                  <a:gd name="connsiteX4-143" fmla="*/ 221457 w 273845"/>
                  <a:gd name="connsiteY4-144" fmla="*/ 3774280 h 3776661"/>
                  <a:gd name="connsiteX5-145" fmla="*/ 166689 w 273845"/>
                  <a:gd name="connsiteY5-146" fmla="*/ 3776661 h 3776661"/>
                  <a:gd name="connsiteX6-147" fmla="*/ 107157 w 273845"/>
                  <a:gd name="connsiteY6-148" fmla="*/ 3774280 h 3776661"/>
                  <a:gd name="connsiteX7-149" fmla="*/ 57151 w 273845"/>
                  <a:gd name="connsiteY7-150" fmla="*/ 3776661 h 3776661"/>
                  <a:gd name="connsiteX8-151" fmla="*/ 1 w 273845"/>
                  <a:gd name="connsiteY8-152" fmla="*/ 3609974 h 3776661"/>
                  <a:gd name="connsiteX9-153" fmla="*/ 0 w 273845"/>
                  <a:gd name="connsiteY9-154" fmla="*/ 0 h 3776661"/>
                  <a:gd name="connsiteX0-155" fmla="*/ 0 w 273845"/>
                  <a:gd name="connsiteY0-156" fmla="*/ 0 h 3776661"/>
                  <a:gd name="connsiteX1-157" fmla="*/ 272825 w 273845"/>
                  <a:gd name="connsiteY1-158" fmla="*/ 0 h 3776661"/>
                  <a:gd name="connsiteX2-159" fmla="*/ 273845 w 273845"/>
                  <a:gd name="connsiteY2-160" fmla="*/ 3581399 h 3776661"/>
                  <a:gd name="connsiteX3-161" fmla="*/ 252414 w 273845"/>
                  <a:gd name="connsiteY3-162" fmla="*/ 3776661 h 3776661"/>
                  <a:gd name="connsiteX4-163" fmla="*/ 221457 w 273845"/>
                  <a:gd name="connsiteY4-164" fmla="*/ 3774280 h 3776661"/>
                  <a:gd name="connsiteX5-165" fmla="*/ 166689 w 273845"/>
                  <a:gd name="connsiteY5-166" fmla="*/ 3776661 h 3776661"/>
                  <a:gd name="connsiteX6-167" fmla="*/ 104776 w 273845"/>
                  <a:gd name="connsiteY6-168" fmla="*/ 3664743 h 3776661"/>
                  <a:gd name="connsiteX7-169" fmla="*/ 57151 w 273845"/>
                  <a:gd name="connsiteY7-170" fmla="*/ 3776661 h 3776661"/>
                  <a:gd name="connsiteX8-171" fmla="*/ 1 w 273845"/>
                  <a:gd name="connsiteY8-172" fmla="*/ 3609974 h 3776661"/>
                  <a:gd name="connsiteX9-173" fmla="*/ 0 w 273845"/>
                  <a:gd name="connsiteY9-174" fmla="*/ 0 h 3776661"/>
                  <a:gd name="connsiteX0-175" fmla="*/ 0 w 273845"/>
                  <a:gd name="connsiteY0-176" fmla="*/ 0 h 3776661"/>
                  <a:gd name="connsiteX1-177" fmla="*/ 272825 w 273845"/>
                  <a:gd name="connsiteY1-178" fmla="*/ 0 h 3776661"/>
                  <a:gd name="connsiteX2-179" fmla="*/ 273845 w 273845"/>
                  <a:gd name="connsiteY2-180" fmla="*/ 3581399 h 3776661"/>
                  <a:gd name="connsiteX3-181" fmla="*/ 252414 w 273845"/>
                  <a:gd name="connsiteY3-182" fmla="*/ 3776661 h 3776661"/>
                  <a:gd name="connsiteX4-183" fmla="*/ 221457 w 273845"/>
                  <a:gd name="connsiteY4-184" fmla="*/ 3774280 h 3776661"/>
                  <a:gd name="connsiteX5-185" fmla="*/ 166689 w 273845"/>
                  <a:gd name="connsiteY5-186" fmla="*/ 3776661 h 3776661"/>
                  <a:gd name="connsiteX6-187" fmla="*/ 104776 w 273845"/>
                  <a:gd name="connsiteY6-188" fmla="*/ 3664743 h 3776661"/>
                  <a:gd name="connsiteX7-189" fmla="*/ 57151 w 273845"/>
                  <a:gd name="connsiteY7-190" fmla="*/ 3750467 h 3776661"/>
                  <a:gd name="connsiteX8-191" fmla="*/ 1 w 273845"/>
                  <a:gd name="connsiteY8-192" fmla="*/ 3609974 h 3776661"/>
                  <a:gd name="connsiteX9-193" fmla="*/ 0 w 273845"/>
                  <a:gd name="connsiteY9-194" fmla="*/ 0 h 3776661"/>
                  <a:gd name="connsiteX0-195" fmla="*/ 0 w 273845"/>
                  <a:gd name="connsiteY0-196" fmla="*/ 0 h 3776661"/>
                  <a:gd name="connsiteX1-197" fmla="*/ 272825 w 273845"/>
                  <a:gd name="connsiteY1-198" fmla="*/ 0 h 3776661"/>
                  <a:gd name="connsiteX2-199" fmla="*/ 273845 w 273845"/>
                  <a:gd name="connsiteY2-200" fmla="*/ 3581399 h 3776661"/>
                  <a:gd name="connsiteX3-201" fmla="*/ 252414 w 273845"/>
                  <a:gd name="connsiteY3-202" fmla="*/ 3776661 h 3776661"/>
                  <a:gd name="connsiteX4-203" fmla="*/ 228601 w 273845"/>
                  <a:gd name="connsiteY4-204" fmla="*/ 3629023 h 3776661"/>
                  <a:gd name="connsiteX5-205" fmla="*/ 166689 w 273845"/>
                  <a:gd name="connsiteY5-206" fmla="*/ 3776661 h 3776661"/>
                  <a:gd name="connsiteX6-207" fmla="*/ 104776 w 273845"/>
                  <a:gd name="connsiteY6-208" fmla="*/ 3664743 h 3776661"/>
                  <a:gd name="connsiteX7-209" fmla="*/ 57151 w 273845"/>
                  <a:gd name="connsiteY7-210" fmla="*/ 3750467 h 3776661"/>
                  <a:gd name="connsiteX8-211" fmla="*/ 1 w 273845"/>
                  <a:gd name="connsiteY8-212" fmla="*/ 3609974 h 3776661"/>
                  <a:gd name="connsiteX9-213" fmla="*/ 0 w 273845"/>
                  <a:gd name="connsiteY9-214" fmla="*/ 0 h 3776661"/>
                  <a:gd name="connsiteX0-215" fmla="*/ 0 w 273845"/>
                  <a:gd name="connsiteY0-216" fmla="*/ 0 h 3776661"/>
                  <a:gd name="connsiteX1-217" fmla="*/ 272825 w 273845"/>
                  <a:gd name="connsiteY1-218" fmla="*/ 0 h 3776661"/>
                  <a:gd name="connsiteX2-219" fmla="*/ 273845 w 273845"/>
                  <a:gd name="connsiteY2-220" fmla="*/ 3581399 h 3776661"/>
                  <a:gd name="connsiteX3-221" fmla="*/ 250032 w 273845"/>
                  <a:gd name="connsiteY3-222" fmla="*/ 3695699 h 3776661"/>
                  <a:gd name="connsiteX4-223" fmla="*/ 228601 w 273845"/>
                  <a:gd name="connsiteY4-224" fmla="*/ 3629023 h 3776661"/>
                  <a:gd name="connsiteX5-225" fmla="*/ 166689 w 273845"/>
                  <a:gd name="connsiteY5-226" fmla="*/ 3776661 h 3776661"/>
                  <a:gd name="connsiteX6-227" fmla="*/ 104776 w 273845"/>
                  <a:gd name="connsiteY6-228" fmla="*/ 3664743 h 3776661"/>
                  <a:gd name="connsiteX7-229" fmla="*/ 57151 w 273845"/>
                  <a:gd name="connsiteY7-230" fmla="*/ 3750467 h 3776661"/>
                  <a:gd name="connsiteX8-231" fmla="*/ 1 w 273845"/>
                  <a:gd name="connsiteY8-232" fmla="*/ 3609974 h 3776661"/>
                  <a:gd name="connsiteX9-233" fmla="*/ 0 w 273845"/>
                  <a:gd name="connsiteY9-234" fmla="*/ 0 h 3776661"/>
                  <a:gd name="connsiteX0-235" fmla="*/ 0 w 273845"/>
                  <a:gd name="connsiteY0-236" fmla="*/ 0 h 3776661"/>
                  <a:gd name="connsiteX1-237" fmla="*/ 272825 w 273845"/>
                  <a:gd name="connsiteY1-238" fmla="*/ 0 h 3776661"/>
                  <a:gd name="connsiteX2-239" fmla="*/ 273845 w 273845"/>
                  <a:gd name="connsiteY2-240" fmla="*/ 3581399 h 3776661"/>
                  <a:gd name="connsiteX3-241" fmla="*/ 247651 w 273845"/>
                  <a:gd name="connsiteY3-242" fmla="*/ 3702843 h 3776661"/>
                  <a:gd name="connsiteX4-243" fmla="*/ 228601 w 273845"/>
                  <a:gd name="connsiteY4-244" fmla="*/ 3629023 h 3776661"/>
                  <a:gd name="connsiteX5-245" fmla="*/ 166689 w 273845"/>
                  <a:gd name="connsiteY5-246" fmla="*/ 3776661 h 3776661"/>
                  <a:gd name="connsiteX6-247" fmla="*/ 104776 w 273845"/>
                  <a:gd name="connsiteY6-248" fmla="*/ 3664743 h 3776661"/>
                  <a:gd name="connsiteX7-249" fmla="*/ 57151 w 273845"/>
                  <a:gd name="connsiteY7-250" fmla="*/ 3750467 h 3776661"/>
                  <a:gd name="connsiteX8-251" fmla="*/ 1 w 273845"/>
                  <a:gd name="connsiteY8-252" fmla="*/ 3609974 h 3776661"/>
                  <a:gd name="connsiteX9-253" fmla="*/ 0 w 273845"/>
                  <a:gd name="connsiteY9-254" fmla="*/ 0 h 3776661"/>
                  <a:gd name="connsiteX0-255" fmla="*/ 0 w 273845"/>
                  <a:gd name="connsiteY0-256" fmla="*/ 0 h 3776661"/>
                  <a:gd name="connsiteX1-257" fmla="*/ 272825 w 273845"/>
                  <a:gd name="connsiteY1-258" fmla="*/ 0 h 3776661"/>
                  <a:gd name="connsiteX2-259" fmla="*/ 273845 w 273845"/>
                  <a:gd name="connsiteY2-260" fmla="*/ 3581399 h 3776661"/>
                  <a:gd name="connsiteX3-261" fmla="*/ 247651 w 273845"/>
                  <a:gd name="connsiteY3-262" fmla="*/ 3702843 h 3776661"/>
                  <a:gd name="connsiteX4-263" fmla="*/ 228601 w 273845"/>
                  <a:gd name="connsiteY4-264" fmla="*/ 3629023 h 3776661"/>
                  <a:gd name="connsiteX5-265" fmla="*/ 166689 w 273845"/>
                  <a:gd name="connsiteY5-266" fmla="*/ 3776661 h 3776661"/>
                  <a:gd name="connsiteX6-267" fmla="*/ 104776 w 273845"/>
                  <a:gd name="connsiteY6-268" fmla="*/ 3664743 h 3776661"/>
                  <a:gd name="connsiteX7-269" fmla="*/ 57151 w 273845"/>
                  <a:gd name="connsiteY7-270" fmla="*/ 3750467 h 3776661"/>
                  <a:gd name="connsiteX8-271" fmla="*/ 1 w 273845"/>
                  <a:gd name="connsiteY8-272" fmla="*/ 3609974 h 3776661"/>
                  <a:gd name="connsiteX9-273" fmla="*/ 0 w 273845"/>
                  <a:gd name="connsiteY9-274" fmla="*/ 0 h 3776661"/>
                  <a:gd name="connsiteX0-275" fmla="*/ 0 w 273845"/>
                  <a:gd name="connsiteY0-276" fmla="*/ 0 h 3776661"/>
                  <a:gd name="connsiteX1-277" fmla="*/ 272825 w 273845"/>
                  <a:gd name="connsiteY1-278" fmla="*/ 0 h 3776661"/>
                  <a:gd name="connsiteX2-279" fmla="*/ 273845 w 273845"/>
                  <a:gd name="connsiteY2-280" fmla="*/ 3581399 h 3776661"/>
                  <a:gd name="connsiteX3-281" fmla="*/ 247651 w 273845"/>
                  <a:gd name="connsiteY3-282" fmla="*/ 3702843 h 3776661"/>
                  <a:gd name="connsiteX4-283" fmla="*/ 228601 w 273845"/>
                  <a:gd name="connsiteY4-284" fmla="*/ 3629023 h 3776661"/>
                  <a:gd name="connsiteX5-285" fmla="*/ 166689 w 273845"/>
                  <a:gd name="connsiteY5-286" fmla="*/ 3776661 h 3776661"/>
                  <a:gd name="connsiteX6-287" fmla="*/ 104776 w 273845"/>
                  <a:gd name="connsiteY6-288" fmla="*/ 3664743 h 3776661"/>
                  <a:gd name="connsiteX7-289" fmla="*/ 57151 w 273845"/>
                  <a:gd name="connsiteY7-290" fmla="*/ 3750467 h 3776661"/>
                  <a:gd name="connsiteX8-291" fmla="*/ 1 w 273845"/>
                  <a:gd name="connsiteY8-292" fmla="*/ 3609974 h 3776661"/>
                  <a:gd name="connsiteX9-293" fmla="*/ 0 w 273845"/>
                  <a:gd name="connsiteY9-294" fmla="*/ 0 h 3776661"/>
                  <a:gd name="connsiteX0-295" fmla="*/ 0 w 273845"/>
                  <a:gd name="connsiteY0-296" fmla="*/ 0 h 3776661"/>
                  <a:gd name="connsiteX1-297" fmla="*/ 272825 w 273845"/>
                  <a:gd name="connsiteY1-298" fmla="*/ 0 h 3776661"/>
                  <a:gd name="connsiteX2-299" fmla="*/ 273845 w 273845"/>
                  <a:gd name="connsiteY2-300" fmla="*/ 3581399 h 3776661"/>
                  <a:gd name="connsiteX3-301" fmla="*/ 247651 w 273845"/>
                  <a:gd name="connsiteY3-302" fmla="*/ 3702843 h 3776661"/>
                  <a:gd name="connsiteX4-303" fmla="*/ 228601 w 273845"/>
                  <a:gd name="connsiteY4-304" fmla="*/ 3629023 h 3776661"/>
                  <a:gd name="connsiteX5-305" fmla="*/ 166689 w 273845"/>
                  <a:gd name="connsiteY5-306" fmla="*/ 3776661 h 3776661"/>
                  <a:gd name="connsiteX6-307" fmla="*/ 104776 w 273845"/>
                  <a:gd name="connsiteY6-308" fmla="*/ 3664743 h 3776661"/>
                  <a:gd name="connsiteX7-309" fmla="*/ 57151 w 273845"/>
                  <a:gd name="connsiteY7-310" fmla="*/ 3750467 h 3776661"/>
                  <a:gd name="connsiteX8-311" fmla="*/ 1 w 273845"/>
                  <a:gd name="connsiteY8-312" fmla="*/ 3609974 h 3776661"/>
                  <a:gd name="connsiteX9-313" fmla="*/ 0 w 273845"/>
                  <a:gd name="connsiteY9-314" fmla="*/ 0 h 3776661"/>
                  <a:gd name="connsiteX0-315" fmla="*/ 0 w 273845"/>
                  <a:gd name="connsiteY0-316" fmla="*/ 0 h 3776661"/>
                  <a:gd name="connsiteX1-317" fmla="*/ 272825 w 273845"/>
                  <a:gd name="connsiteY1-318" fmla="*/ 0 h 3776661"/>
                  <a:gd name="connsiteX2-319" fmla="*/ 273845 w 273845"/>
                  <a:gd name="connsiteY2-320" fmla="*/ 3581399 h 3776661"/>
                  <a:gd name="connsiteX3-321" fmla="*/ 247651 w 273845"/>
                  <a:gd name="connsiteY3-322" fmla="*/ 3702843 h 3776661"/>
                  <a:gd name="connsiteX4-323" fmla="*/ 228601 w 273845"/>
                  <a:gd name="connsiteY4-324" fmla="*/ 3629023 h 3776661"/>
                  <a:gd name="connsiteX5-325" fmla="*/ 166689 w 273845"/>
                  <a:gd name="connsiteY5-326" fmla="*/ 3776661 h 3776661"/>
                  <a:gd name="connsiteX6-327" fmla="*/ 104776 w 273845"/>
                  <a:gd name="connsiteY6-328" fmla="*/ 3664743 h 3776661"/>
                  <a:gd name="connsiteX7-329" fmla="*/ 57151 w 273845"/>
                  <a:gd name="connsiteY7-330" fmla="*/ 3750467 h 3776661"/>
                  <a:gd name="connsiteX8-331" fmla="*/ 1 w 273845"/>
                  <a:gd name="connsiteY8-332" fmla="*/ 3609974 h 3776661"/>
                  <a:gd name="connsiteX9-333" fmla="*/ 0 w 273845"/>
                  <a:gd name="connsiteY9-334" fmla="*/ 0 h 3776661"/>
                  <a:gd name="connsiteX0-335" fmla="*/ 0 w 273845"/>
                  <a:gd name="connsiteY0-336" fmla="*/ 0 h 3776661"/>
                  <a:gd name="connsiteX1-337" fmla="*/ 272825 w 273845"/>
                  <a:gd name="connsiteY1-338" fmla="*/ 0 h 3776661"/>
                  <a:gd name="connsiteX2-339" fmla="*/ 273845 w 273845"/>
                  <a:gd name="connsiteY2-340" fmla="*/ 3581399 h 3776661"/>
                  <a:gd name="connsiteX3-341" fmla="*/ 247651 w 273845"/>
                  <a:gd name="connsiteY3-342" fmla="*/ 3702843 h 3776661"/>
                  <a:gd name="connsiteX4-343" fmla="*/ 228601 w 273845"/>
                  <a:gd name="connsiteY4-344" fmla="*/ 3629023 h 3776661"/>
                  <a:gd name="connsiteX5-345" fmla="*/ 166689 w 273845"/>
                  <a:gd name="connsiteY5-346" fmla="*/ 3776661 h 3776661"/>
                  <a:gd name="connsiteX6-347" fmla="*/ 104776 w 273845"/>
                  <a:gd name="connsiteY6-348" fmla="*/ 3664743 h 3776661"/>
                  <a:gd name="connsiteX7-349" fmla="*/ 57151 w 273845"/>
                  <a:gd name="connsiteY7-350" fmla="*/ 3750467 h 3776661"/>
                  <a:gd name="connsiteX8-351" fmla="*/ 1 w 273845"/>
                  <a:gd name="connsiteY8-352" fmla="*/ 3609974 h 3776661"/>
                  <a:gd name="connsiteX9-353" fmla="*/ 0 w 273845"/>
                  <a:gd name="connsiteY9-354" fmla="*/ 0 h 3776661"/>
                  <a:gd name="connsiteX0-355" fmla="*/ 0 w 273845"/>
                  <a:gd name="connsiteY0-356" fmla="*/ 0 h 3776887"/>
                  <a:gd name="connsiteX1-357" fmla="*/ 272825 w 273845"/>
                  <a:gd name="connsiteY1-358" fmla="*/ 0 h 3776887"/>
                  <a:gd name="connsiteX2-359" fmla="*/ 273845 w 273845"/>
                  <a:gd name="connsiteY2-360" fmla="*/ 3581399 h 3776887"/>
                  <a:gd name="connsiteX3-361" fmla="*/ 247651 w 273845"/>
                  <a:gd name="connsiteY3-362" fmla="*/ 3702843 h 3776887"/>
                  <a:gd name="connsiteX4-363" fmla="*/ 228601 w 273845"/>
                  <a:gd name="connsiteY4-364" fmla="*/ 3629023 h 3776887"/>
                  <a:gd name="connsiteX5-365" fmla="*/ 166689 w 273845"/>
                  <a:gd name="connsiteY5-366" fmla="*/ 3776661 h 3776887"/>
                  <a:gd name="connsiteX6-367" fmla="*/ 104776 w 273845"/>
                  <a:gd name="connsiteY6-368" fmla="*/ 3664743 h 3776887"/>
                  <a:gd name="connsiteX7-369" fmla="*/ 57151 w 273845"/>
                  <a:gd name="connsiteY7-370" fmla="*/ 3750467 h 3776887"/>
                  <a:gd name="connsiteX8-371" fmla="*/ 1 w 273845"/>
                  <a:gd name="connsiteY8-372" fmla="*/ 3609974 h 3776887"/>
                  <a:gd name="connsiteX9-373" fmla="*/ 0 w 273845"/>
                  <a:gd name="connsiteY9-374" fmla="*/ 0 h 3776887"/>
                  <a:gd name="connsiteX0-375" fmla="*/ 0 w 273845"/>
                  <a:gd name="connsiteY0-376" fmla="*/ 0 h 3776887"/>
                  <a:gd name="connsiteX1-377" fmla="*/ 272825 w 273845"/>
                  <a:gd name="connsiteY1-378" fmla="*/ 0 h 3776887"/>
                  <a:gd name="connsiteX2-379" fmla="*/ 273845 w 273845"/>
                  <a:gd name="connsiteY2-380" fmla="*/ 3581399 h 3776887"/>
                  <a:gd name="connsiteX3-381" fmla="*/ 247651 w 273845"/>
                  <a:gd name="connsiteY3-382" fmla="*/ 3702843 h 3776887"/>
                  <a:gd name="connsiteX4-383" fmla="*/ 228601 w 273845"/>
                  <a:gd name="connsiteY4-384" fmla="*/ 3629023 h 3776887"/>
                  <a:gd name="connsiteX5-385" fmla="*/ 166689 w 273845"/>
                  <a:gd name="connsiteY5-386" fmla="*/ 3776661 h 3776887"/>
                  <a:gd name="connsiteX6-387" fmla="*/ 104776 w 273845"/>
                  <a:gd name="connsiteY6-388" fmla="*/ 3664743 h 3776887"/>
                  <a:gd name="connsiteX7-389" fmla="*/ 57151 w 273845"/>
                  <a:gd name="connsiteY7-390" fmla="*/ 3750467 h 3776887"/>
                  <a:gd name="connsiteX8-391" fmla="*/ 1 w 273845"/>
                  <a:gd name="connsiteY8-392" fmla="*/ 3609974 h 3776887"/>
                  <a:gd name="connsiteX9-393" fmla="*/ 0 w 273845"/>
                  <a:gd name="connsiteY9-394" fmla="*/ 0 h 3776887"/>
                  <a:gd name="connsiteX0-395" fmla="*/ 0 w 273845"/>
                  <a:gd name="connsiteY0-396" fmla="*/ 0 h 3776887"/>
                  <a:gd name="connsiteX1-397" fmla="*/ 272825 w 273845"/>
                  <a:gd name="connsiteY1-398" fmla="*/ 0 h 3776887"/>
                  <a:gd name="connsiteX2-399" fmla="*/ 273845 w 273845"/>
                  <a:gd name="connsiteY2-400" fmla="*/ 3581399 h 3776887"/>
                  <a:gd name="connsiteX3-401" fmla="*/ 247651 w 273845"/>
                  <a:gd name="connsiteY3-402" fmla="*/ 3702843 h 3776887"/>
                  <a:gd name="connsiteX4-403" fmla="*/ 228601 w 273845"/>
                  <a:gd name="connsiteY4-404" fmla="*/ 3629023 h 3776887"/>
                  <a:gd name="connsiteX5-405" fmla="*/ 166689 w 273845"/>
                  <a:gd name="connsiteY5-406" fmla="*/ 3776661 h 3776887"/>
                  <a:gd name="connsiteX6-407" fmla="*/ 104776 w 273845"/>
                  <a:gd name="connsiteY6-408" fmla="*/ 3664743 h 3776887"/>
                  <a:gd name="connsiteX7-409" fmla="*/ 57151 w 273845"/>
                  <a:gd name="connsiteY7-410" fmla="*/ 3750467 h 3776887"/>
                  <a:gd name="connsiteX8-411" fmla="*/ 1 w 273845"/>
                  <a:gd name="connsiteY8-412" fmla="*/ 3609974 h 3776887"/>
                  <a:gd name="connsiteX9-413" fmla="*/ 0 w 273845"/>
                  <a:gd name="connsiteY9-414" fmla="*/ 0 h 3776887"/>
                  <a:gd name="connsiteX0-415" fmla="*/ 0 w 273845"/>
                  <a:gd name="connsiteY0-416" fmla="*/ 0 h 3776859"/>
                  <a:gd name="connsiteX1-417" fmla="*/ 272825 w 273845"/>
                  <a:gd name="connsiteY1-418" fmla="*/ 0 h 3776859"/>
                  <a:gd name="connsiteX2-419" fmla="*/ 273845 w 273845"/>
                  <a:gd name="connsiteY2-420" fmla="*/ 3581399 h 3776859"/>
                  <a:gd name="connsiteX3-421" fmla="*/ 247651 w 273845"/>
                  <a:gd name="connsiteY3-422" fmla="*/ 3702843 h 3776859"/>
                  <a:gd name="connsiteX4-423" fmla="*/ 223839 w 273845"/>
                  <a:gd name="connsiteY4-424" fmla="*/ 3631404 h 3776859"/>
                  <a:gd name="connsiteX5-425" fmla="*/ 166689 w 273845"/>
                  <a:gd name="connsiteY5-426" fmla="*/ 3776661 h 3776859"/>
                  <a:gd name="connsiteX6-427" fmla="*/ 104776 w 273845"/>
                  <a:gd name="connsiteY6-428" fmla="*/ 3664743 h 3776859"/>
                  <a:gd name="connsiteX7-429" fmla="*/ 57151 w 273845"/>
                  <a:gd name="connsiteY7-430" fmla="*/ 3750467 h 3776859"/>
                  <a:gd name="connsiteX8-431" fmla="*/ 1 w 273845"/>
                  <a:gd name="connsiteY8-432" fmla="*/ 3609974 h 3776859"/>
                  <a:gd name="connsiteX9-433" fmla="*/ 0 w 273845"/>
                  <a:gd name="connsiteY9-434" fmla="*/ 0 h 3776859"/>
                  <a:gd name="connsiteX0-435" fmla="*/ 0 w 273845"/>
                  <a:gd name="connsiteY0-436" fmla="*/ 0 h 3776859"/>
                  <a:gd name="connsiteX1-437" fmla="*/ 272825 w 273845"/>
                  <a:gd name="connsiteY1-438" fmla="*/ 0 h 3776859"/>
                  <a:gd name="connsiteX2-439" fmla="*/ 273845 w 273845"/>
                  <a:gd name="connsiteY2-440" fmla="*/ 3581399 h 3776859"/>
                  <a:gd name="connsiteX3-441" fmla="*/ 247651 w 273845"/>
                  <a:gd name="connsiteY3-442" fmla="*/ 3702843 h 3776859"/>
                  <a:gd name="connsiteX4-443" fmla="*/ 223839 w 273845"/>
                  <a:gd name="connsiteY4-444" fmla="*/ 3631404 h 3776859"/>
                  <a:gd name="connsiteX5-445" fmla="*/ 166689 w 273845"/>
                  <a:gd name="connsiteY5-446" fmla="*/ 3776661 h 3776859"/>
                  <a:gd name="connsiteX6-447" fmla="*/ 104776 w 273845"/>
                  <a:gd name="connsiteY6-448" fmla="*/ 3664743 h 3776859"/>
                  <a:gd name="connsiteX7-449" fmla="*/ 57151 w 273845"/>
                  <a:gd name="connsiteY7-450" fmla="*/ 3750467 h 3776859"/>
                  <a:gd name="connsiteX8-451" fmla="*/ 1 w 273845"/>
                  <a:gd name="connsiteY8-452" fmla="*/ 3609974 h 3776859"/>
                  <a:gd name="connsiteX9-453" fmla="*/ 0 w 273845"/>
                  <a:gd name="connsiteY9-454" fmla="*/ 0 h 3776859"/>
                  <a:gd name="connsiteX0-455" fmla="*/ 0 w 273894"/>
                  <a:gd name="connsiteY0-456" fmla="*/ 0 h 3776859"/>
                  <a:gd name="connsiteX1-457" fmla="*/ 272825 w 273894"/>
                  <a:gd name="connsiteY1-458" fmla="*/ 0 h 3776859"/>
                  <a:gd name="connsiteX2-459" fmla="*/ 273845 w 273894"/>
                  <a:gd name="connsiteY2-460" fmla="*/ 3581399 h 3776859"/>
                  <a:gd name="connsiteX3-461" fmla="*/ 247651 w 273894"/>
                  <a:gd name="connsiteY3-462" fmla="*/ 3702843 h 3776859"/>
                  <a:gd name="connsiteX4-463" fmla="*/ 223839 w 273894"/>
                  <a:gd name="connsiteY4-464" fmla="*/ 3631404 h 3776859"/>
                  <a:gd name="connsiteX5-465" fmla="*/ 166689 w 273894"/>
                  <a:gd name="connsiteY5-466" fmla="*/ 3776661 h 3776859"/>
                  <a:gd name="connsiteX6-467" fmla="*/ 104776 w 273894"/>
                  <a:gd name="connsiteY6-468" fmla="*/ 3664743 h 3776859"/>
                  <a:gd name="connsiteX7-469" fmla="*/ 57151 w 273894"/>
                  <a:gd name="connsiteY7-470" fmla="*/ 3750467 h 3776859"/>
                  <a:gd name="connsiteX8-471" fmla="*/ 1 w 273894"/>
                  <a:gd name="connsiteY8-472" fmla="*/ 3609974 h 3776859"/>
                  <a:gd name="connsiteX9-473" fmla="*/ 0 w 273894"/>
                  <a:gd name="connsiteY9-474" fmla="*/ 0 h 3776859"/>
                  <a:gd name="connsiteX0-475" fmla="*/ 0 w 273894"/>
                  <a:gd name="connsiteY0-476" fmla="*/ 0 h 3776859"/>
                  <a:gd name="connsiteX1-477" fmla="*/ 272825 w 273894"/>
                  <a:gd name="connsiteY1-478" fmla="*/ 0 h 3776859"/>
                  <a:gd name="connsiteX2-479" fmla="*/ 273845 w 273894"/>
                  <a:gd name="connsiteY2-480" fmla="*/ 3581399 h 3776859"/>
                  <a:gd name="connsiteX3-481" fmla="*/ 247651 w 273894"/>
                  <a:gd name="connsiteY3-482" fmla="*/ 3702843 h 3776859"/>
                  <a:gd name="connsiteX4-483" fmla="*/ 223839 w 273894"/>
                  <a:gd name="connsiteY4-484" fmla="*/ 3631404 h 3776859"/>
                  <a:gd name="connsiteX5-485" fmla="*/ 166689 w 273894"/>
                  <a:gd name="connsiteY5-486" fmla="*/ 3776661 h 3776859"/>
                  <a:gd name="connsiteX6-487" fmla="*/ 104776 w 273894"/>
                  <a:gd name="connsiteY6-488" fmla="*/ 3664743 h 3776859"/>
                  <a:gd name="connsiteX7-489" fmla="*/ 57151 w 273894"/>
                  <a:gd name="connsiteY7-490" fmla="*/ 3750467 h 3776859"/>
                  <a:gd name="connsiteX8-491" fmla="*/ 1 w 273894"/>
                  <a:gd name="connsiteY8-492" fmla="*/ 3609974 h 3776859"/>
                  <a:gd name="connsiteX9-493" fmla="*/ 0 w 273894"/>
                  <a:gd name="connsiteY9-494" fmla="*/ 0 h 3776859"/>
                  <a:gd name="connsiteX0-495" fmla="*/ 0 w 273845"/>
                  <a:gd name="connsiteY0-496" fmla="*/ 0 h 3776859"/>
                  <a:gd name="connsiteX1-497" fmla="*/ 272825 w 273845"/>
                  <a:gd name="connsiteY1-498" fmla="*/ 0 h 3776859"/>
                  <a:gd name="connsiteX2-499" fmla="*/ 273845 w 273845"/>
                  <a:gd name="connsiteY2-500" fmla="*/ 3581399 h 3776859"/>
                  <a:gd name="connsiteX3-501" fmla="*/ 247651 w 273845"/>
                  <a:gd name="connsiteY3-502" fmla="*/ 3702843 h 3776859"/>
                  <a:gd name="connsiteX4-503" fmla="*/ 223839 w 273845"/>
                  <a:gd name="connsiteY4-504" fmla="*/ 3631404 h 3776859"/>
                  <a:gd name="connsiteX5-505" fmla="*/ 166689 w 273845"/>
                  <a:gd name="connsiteY5-506" fmla="*/ 3776661 h 3776859"/>
                  <a:gd name="connsiteX6-507" fmla="*/ 104776 w 273845"/>
                  <a:gd name="connsiteY6-508" fmla="*/ 3664743 h 3776859"/>
                  <a:gd name="connsiteX7-509" fmla="*/ 57151 w 273845"/>
                  <a:gd name="connsiteY7-510" fmla="*/ 3750467 h 3776859"/>
                  <a:gd name="connsiteX8-511" fmla="*/ 1 w 273845"/>
                  <a:gd name="connsiteY8-512" fmla="*/ 3609974 h 3776859"/>
                  <a:gd name="connsiteX9-513" fmla="*/ 0 w 273845"/>
                  <a:gd name="connsiteY9-514" fmla="*/ 0 h 3776859"/>
                  <a:gd name="connsiteX0-515" fmla="*/ 0 w 273845"/>
                  <a:gd name="connsiteY0-516" fmla="*/ 0 h 3776859"/>
                  <a:gd name="connsiteX1-517" fmla="*/ 272825 w 273845"/>
                  <a:gd name="connsiteY1-518" fmla="*/ 0 h 3776859"/>
                  <a:gd name="connsiteX2-519" fmla="*/ 273845 w 273845"/>
                  <a:gd name="connsiteY2-520" fmla="*/ 3581399 h 3776859"/>
                  <a:gd name="connsiteX3-521" fmla="*/ 252414 w 273845"/>
                  <a:gd name="connsiteY3-522" fmla="*/ 3702843 h 3776859"/>
                  <a:gd name="connsiteX4-523" fmla="*/ 223839 w 273845"/>
                  <a:gd name="connsiteY4-524" fmla="*/ 3631404 h 3776859"/>
                  <a:gd name="connsiteX5-525" fmla="*/ 166689 w 273845"/>
                  <a:gd name="connsiteY5-526" fmla="*/ 3776661 h 3776859"/>
                  <a:gd name="connsiteX6-527" fmla="*/ 104776 w 273845"/>
                  <a:gd name="connsiteY6-528" fmla="*/ 3664743 h 3776859"/>
                  <a:gd name="connsiteX7-529" fmla="*/ 57151 w 273845"/>
                  <a:gd name="connsiteY7-530" fmla="*/ 3750467 h 3776859"/>
                  <a:gd name="connsiteX8-531" fmla="*/ 1 w 273845"/>
                  <a:gd name="connsiteY8-532" fmla="*/ 3609974 h 3776859"/>
                  <a:gd name="connsiteX9-533" fmla="*/ 0 w 273845"/>
                  <a:gd name="connsiteY9-534" fmla="*/ 0 h 3776859"/>
                  <a:gd name="connsiteX0-535" fmla="*/ 0 w 273845"/>
                  <a:gd name="connsiteY0-536" fmla="*/ 0 h 3776859"/>
                  <a:gd name="connsiteX1-537" fmla="*/ 272825 w 273845"/>
                  <a:gd name="connsiteY1-538" fmla="*/ 0 h 3776859"/>
                  <a:gd name="connsiteX2-539" fmla="*/ 273845 w 273845"/>
                  <a:gd name="connsiteY2-540" fmla="*/ 3581399 h 3776859"/>
                  <a:gd name="connsiteX3-541" fmla="*/ 252414 w 273845"/>
                  <a:gd name="connsiteY3-542" fmla="*/ 3702843 h 3776859"/>
                  <a:gd name="connsiteX4-543" fmla="*/ 223839 w 273845"/>
                  <a:gd name="connsiteY4-544" fmla="*/ 3631404 h 3776859"/>
                  <a:gd name="connsiteX5-545" fmla="*/ 166689 w 273845"/>
                  <a:gd name="connsiteY5-546" fmla="*/ 3776661 h 3776859"/>
                  <a:gd name="connsiteX6-547" fmla="*/ 104776 w 273845"/>
                  <a:gd name="connsiteY6-548" fmla="*/ 3664743 h 3776859"/>
                  <a:gd name="connsiteX7-549" fmla="*/ 57151 w 273845"/>
                  <a:gd name="connsiteY7-550" fmla="*/ 3750467 h 3776859"/>
                  <a:gd name="connsiteX8-551" fmla="*/ 1 w 273845"/>
                  <a:gd name="connsiteY8-552" fmla="*/ 3609974 h 3776859"/>
                  <a:gd name="connsiteX9-553" fmla="*/ 0 w 273845"/>
                  <a:gd name="connsiteY9-554" fmla="*/ 0 h 3776859"/>
                  <a:gd name="connsiteX0-555" fmla="*/ 0 w 273845"/>
                  <a:gd name="connsiteY0-556" fmla="*/ 0 h 3776859"/>
                  <a:gd name="connsiteX1-557" fmla="*/ 272825 w 273845"/>
                  <a:gd name="connsiteY1-558" fmla="*/ 0 h 3776859"/>
                  <a:gd name="connsiteX2-559" fmla="*/ 273845 w 273845"/>
                  <a:gd name="connsiteY2-560" fmla="*/ 3581399 h 3776859"/>
                  <a:gd name="connsiteX3-561" fmla="*/ 245270 w 273845"/>
                  <a:gd name="connsiteY3-562" fmla="*/ 3702843 h 3776859"/>
                  <a:gd name="connsiteX4-563" fmla="*/ 223839 w 273845"/>
                  <a:gd name="connsiteY4-564" fmla="*/ 3631404 h 3776859"/>
                  <a:gd name="connsiteX5-565" fmla="*/ 166689 w 273845"/>
                  <a:gd name="connsiteY5-566" fmla="*/ 3776661 h 3776859"/>
                  <a:gd name="connsiteX6-567" fmla="*/ 104776 w 273845"/>
                  <a:gd name="connsiteY6-568" fmla="*/ 3664743 h 3776859"/>
                  <a:gd name="connsiteX7-569" fmla="*/ 57151 w 273845"/>
                  <a:gd name="connsiteY7-570" fmla="*/ 3750467 h 3776859"/>
                  <a:gd name="connsiteX8-571" fmla="*/ 1 w 273845"/>
                  <a:gd name="connsiteY8-572" fmla="*/ 3609974 h 3776859"/>
                  <a:gd name="connsiteX9-573" fmla="*/ 0 w 273845"/>
                  <a:gd name="connsiteY9-574" fmla="*/ 0 h 3776859"/>
                  <a:gd name="connsiteX0-575" fmla="*/ 0 w 273845"/>
                  <a:gd name="connsiteY0-576" fmla="*/ 0 h 3776859"/>
                  <a:gd name="connsiteX1-577" fmla="*/ 272825 w 273845"/>
                  <a:gd name="connsiteY1-578" fmla="*/ 0 h 3776859"/>
                  <a:gd name="connsiteX2-579" fmla="*/ 273845 w 273845"/>
                  <a:gd name="connsiteY2-580" fmla="*/ 3581399 h 3776859"/>
                  <a:gd name="connsiteX3-581" fmla="*/ 245270 w 273845"/>
                  <a:gd name="connsiteY3-582" fmla="*/ 3702843 h 3776859"/>
                  <a:gd name="connsiteX4-583" fmla="*/ 223839 w 273845"/>
                  <a:gd name="connsiteY4-584" fmla="*/ 3631404 h 3776859"/>
                  <a:gd name="connsiteX5-585" fmla="*/ 166689 w 273845"/>
                  <a:gd name="connsiteY5-586" fmla="*/ 3776661 h 3776859"/>
                  <a:gd name="connsiteX6-587" fmla="*/ 104776 w 273845"/>
                  <a:gd name="connsiteY6-588" fmla="*/ 3664743 h 3776859"/>
                  <a:gd name="connsiteX7-589" fmla="*/ 57151 w 273845"/>
                  <a:gd name="connsiteY7-590" fmla="*/ 3750467 h 3776859"/>
                  <a:gd name="connsiteX8-591" fmla="*/ 1 w 273845"/>
                  <a:gd name="connsiteY8-592" fmla="*/ 3609974 h 3776859"/>
                  <a:gd name="connsiteX9-593" fmla="*/ 0 w 273845"/>
                  <a:gd name="connsiteY9-594" fmla="*/ 0 h 3776859"/>
                  <a:gd name="connsiteX0-595" fmla="*/ 0 w 273845"/>
                  <a:gd name="connsiteY0-596" fmla="*/ 0 h 3776859"/>
                  <a:gd name="connsiteX1-597" fmla="*/ 272825 w 273845"/>
                  <a:gd name="connsiteY1-598" fmla="*/ 0 h 3776859"/>
                  <a:gd name="connsiteX2-599" fmla="*/ 273845 w 273845"/>
                  <a:gd name="connsiteY2-600" fmla="*/ 3581399 h 3776859"/>
                  <a:gd name="connsiteX3-601" fmla="*/ 245270 w 273845"/>
                  <a:gd name="connsiteY3-602" fmla="*/ 3702843 h 3776859"/>
                  <a:gd name="connsiteX4-603" fmla="*/ 223839 w 273845"/>
                  <a:gd name="connsiteY4-604" fmla="*/ 3631404 h 3776859"/>
                  <a:gd name="connsiteX5-605" fmla="*/ 166689 w 273845"/>
                  <a:gd name="connsiteY5-606" fmla="*/ 3776661 h 3776859"/>
                  <a:gd name="connsiteX6-607" fmla="*/ 104776 w 273845"/>
                  <a:gd name="connsiteY6-608" fmla="*/ 3664743 h 3776859"/>
                  <a:gd name="connsiteX7-609" fmla="*/ 57151 w 273845"/>
                  <a:gd name="connsiteY7-610" fmla="*/ 3750467 h 3776859"/>
                  <a:gd name="connsiteX8-611" fmla="*/ 1 w 273845"/>
                  <a:gd name="connsiteY8-612" fmla="*/ 3609974 h 3776859"/>
                  <a:gd name="connsiteX9-613" fmla="*/ 0 w 273845"/>
                  <a:gd name="connsiteY9-614" fmla="*/ 0 h 3776859"/>
                  <a:gd name="connsiteX0-615" fmla="*/ 0 w 273845"/>
                  <a:gd name="connsiteY0-616" fmla="*/ 0 h 3776859"/>
                  <a:gd name="connsiteX1-617" fmla="*/ 272825 w 273845"/>
                  <a:gd name="connsiteY1-618" fmla="*/ 0 h 3776859"/>
                  <a:gd name="connsiteX2-619" fmla="*/ 273845 w 273845"/>
                  <a:gd name="connsiteY2-620" fmla="*/ 3581399 h 3776859"/>
                  <a:gd name="connsiteX3-621" fmla="*/ 245270 w 273845"/>
                  <a:gd name="connsiteY3-622" fmla="*/ 3702843 h 3776859"/>
                  <a:gd name="connsiteX4-623" fmla="*/ 223839 w 273845"/>
                  <a:gd name="connsiteY4-624" fmla="*/ 3631404 h 3776859"/>
                  <a:gd name="connsiteX5-625" fmla="*/ 166689 w 273845"/>
                  <a:gd name="connsiteY5-626" fmla="*/ 3776661 h 3776859"/>
                  <a:gd name="connsiteX6-627" fmla="*/ 104776 w 273845"/>
                  <a:gd name="connsiteY6-628" fmla="*/ 3664743 h 3776859"/>
                  <a:gd name="connsiteX7-629" fmla="*/ 57151 w 273845"/>
                  <a:gd name="connsiteY7-630" fmla="*/ 3750467 h 3776859"/>
                  <a:gd name="connsiteX8-631" fmla="*/ 1 w 273845"/>
                  <a:gd name="connsiteY8-632" fmla="*/ 3609974 h 3776859"/>
                  <a:gd name="connsiteX9-633" fmla="*/ 0 w 273845"/>
                  <a:gd name="connsiteY9-634" fmla="*/ 0 h 3776859"/>
                  <a:gd name="connsiteX0-635" fmla="*/ 0 w 273845"/>
                  <a:gd name="connsiteY0-636" fmla="*/ 0 h 3776859"/>
                  <a:gd name="connsiteX1-637" fmla="*/ 272825 w 273845"/>
                  <a:gd name="connsiteY1-638" fmla="*/ 0 h 3776859"/>
                  <a:gd name="connsiteX2-639" fmla="*/ 273845 w 273845"/>
                  <a:gd name="connsiteY2-640" fmla="*/ 3581399 h 3776859"/>
                  <a:gd name="connsiteX3-641" fmla="*/ 245270 w 273845"/>
                  <a:gd name="connsiteY3-642" fmla="*/ 3702843 h 3776859"/>
                  <a:gd name="connsiteX4-643" fmla="*/ 223839 w 273845"/>
                  <a:gd name="connsiteY4-644" fmla="*/ 3631404 h 3776859"/>
                  <a:gd name="connsiteX5-645" fmla="*/ 166689 w 273845"/>
                  <a:gd name="connsiteY5-646" fmla="*/ 3776661 h 3776859"/>
                  <a:gd name="connsiteX6-647" fmla="*/ 104776 w 273845"/>
                  <a:gd name="connsiteY6-648" fmla="*/ 3664743 h 3776859"/>
                  <a:gd name="connsiteX7-649" fmla="*/ 57151 w 273845"/>
                  <a:gd name="connsiteY7-650" fmla="*/ 3750467 h 3776859"/>
                  <a:gd name="connsiteX8-651" fmla="*/ 1 w 273845"/>
                  <a:gd name="connsiteY8-652" fmla="*/ 3609974 h 3776859"/>
                  <a:gd name="connsiteX9-653" fmla="*/ 0 w 273845"/>
                  <a:gd name="connsiteY9-654" fmla="*/ 0 h 3776859"/>
                  <a:gd name="connsiteX0-655" fmla="*/ 0 w 273845"/>
                  <a:gd name="connsiteY0-656" fmla="*/ 0 h 3776859"/>
                  <a:gd name="connsiteX1-657" fmla="*/ 272825 w 273845"/>
                  <a:gd name="connsiteY1-658" fmla="*/ 0 h 3776859"/>
                  <a:gd name="connsiteX2-659" fmla="*/ 273845 w 273845"/>
                  <a:gd name="connsiteY2-660" fmla="*/ 3581399 h 3776859"/>
                  <a:gd name="connsiteX3-661" fmla="*/ 245270 w 273845"/>
                  <a:gd name="connsiteY3-662" fmla="*/ 3702843 h 3776859"/>
                  <a:gd name="connsiteX4-663" fmla="*/ 223839 w 273845"/>
                  <a:gd name="connsiteY4-664" fmla="*/ 3631404 h 3776859"/>
                  <a:gd name="connsiteX5-665" fmla="*/ 166689 w 273845"/>
                  <a:gd name="connsiteY5-666" fmla="*/ 3776661 h 3776859"/>
                  <a:gd name="connsiteX6-667" fmla="*/ 104776 w 273845"/>
                  <a:gd name="connsiteY6-668" fmla="*/ 3664743 h 3776859"/>
                  <a:gd name="connsiteX7-669" fmla="*/ 57151 w 273845"/>
                  <a:gd name="connsiteY7-670" fmla="*/ 3750467 h 3776859"/>
                  <a:gd name="connsiteX8-671" fmla="*/ 1 w 273845"/>
                  <a:gd name="connsiteY8-672" fmla="*/ 3609974 h 3776859"/>
                  <a:gd name="connsiteX9-673" fmla="*/ 0 w 273845"/>
                  <a:gd name="connsiteY9-674" fmla="*/ 0 h 3776859"/>
                  <a:gd name="connsiteX0-675" fmla="*/ 0 w 273845"/>
                  <a:gd name="connsiteY0-676" fmla="*/ 0 h 3776859"/>
                  <a:gd name="connsiteX1-677" fmla="*/ 272825 w 273845"/>
                  <a:gd name="connsiteY1-678" fmla="*/ 0 h 3776859"/>
                  <a:gd name="connsiteX2-679" fmla="*/ 273845 w 273845"/>
                  <a:gd name="connsiteY2-680" fmla="*/ 3581399 h 3776859"/>
                  <a:gd name="connsiteX3-681" fmla="*/ 245270 w 273845"/>
                  <a:gd name="connsiteY3-682" fmla="*/ 3702843 h 3776859"/>
                  <a:gd name="connsiteX4-683" fmla="*/ 223839 w 273845"/>
                  <a:gd name="connsiteY4-684" fmla="*/ 3631404 h 3776859"/>
                  <a:gd name="connsiteX5-685" fmla="*/ 166689 w 273845"/>
                  <a:gd name="connsiteY5-686" fmla="*/ 3776661 h 3776859"/>
                  <a:gd name="connsiteX6-687" fmla="*/ 104776 w 273845"/>
                  <a:gd name="connsiteY6-688" fmla="*/ 3664743 h 3776859"/>
                  <a:gd name="connsiteX7-689" fmla="*/ 57151 w 273845"/>
                  <a:gd name="connsiteY7-690" fmla="*/ 3750467 h 3776859"/>
                  <a:gd name="connsiteX8-691" fmla="*/ 1 w 273845"/>
                  <a:gd name="connsiteY8-692" fmla="*/ 3609974 h 3776859"/>
                  <a:gd name="connsiteX9-693" fmla="*/ 0 w 273845"/>
                  <a:gd name="connsiteY9-694" fmla="*/ 0 h 3776859"/>
                  <a:gd name="connsiteX0-695" fmla="*/ 0 w 273845"/>
                  <a:gd name="connsiteY0-696" fmla="*/ 0 h 3776859"/>
                  <a:gd name="connsiteX1-697" fmla="*/ 272825 w 273845"/>
                  <a:gd name="connsiteY1-698" fmla="*/ 0 h 3776859"/>
                  <a:gd name="connsiteX2-699" fmla="*/ 273845 w 273845"/>
                  <a:gd name="connsiteY2-700" fmla="*/ 3581399 h 3776859"/>
                  <a:gd name="connsiteX3-701" fmla="*/ 245270 w 273845"/>
                  <a:gd name="connsiteY3-702" fmla="*/ 3702843 h 3776859"/>
                  <a:gd name="connsiteX4-703" fmla="*/ 223839 w 273845"/>
                  <a:gd name="connsiteY4-704" fmla="*/ 3631404 h 3776859"/>
                  <a:gd name="connsiteX5-705" fmla="*/ 166689 w 273845"/>
                  <a:gd name="connsiteY5-706" fmla="*/ 3776661 h 3776859"/>
                  <a:gd name="connsiteX6-707" fmla="*/ 104776 w 273845"/>
                  <a:gd name="connsiteY6-708" fmla="*/ 3664743 h 3776859"/>
                  <a:gd name="connsiteX7-709" fmla="*/ 57151 w 273845"/>
                  <a:gd name="connsiteY7-710" fmla="*/ 3750467 h 3776859"/>
                  <a:gd name="connsiteX8-711" fmla="*/ 1 w 273845"/>
                  <a:gd name="connsiteY8-712" fmla="*/ 3609974 h 3776859"/>
                  <a:gd name="connsiteX9-713" fmla="*/ 0 w 273845"/>
                  <a:gd name="connsiteY9-714" fmla="*/ 0 h 3776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35" y="connsiteY6-36"/>
                  </a:cxn>
                  <a:cxn ang="0">
                    <a:pos x="connsiteX7-51" y="connsiteY7-52"/>
                  </a:cxn>
                  <a:cxn ang="0">
                    <a:pos x="connsiteX8-69" y="connsiteY8-70"/>
                  </a:cxn>
                  <a:cxn ang="0">
                    <a:pos x="connsiteX9-89" y="connsiteY9-90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-1" fmla="*/ 0 w 226544"/>
                  <a:gd name="connsiteY0-2" fmla="*/ 35306 h 70612"/>
                  <a:gd name="connsiteX1-3" fmla="*/ 27685 w 226544"/>
                  <a:gd name="connsiteY1-4" fmla="*/ 0 h 70612"/>
                  <a:gd name="connsiteX2-5" fmla="*/ 226544 w 226544"/>
                  <a:gd name="connsiteY2-6" fmla="*/ 35306 h 70612"/>
                  <a:gd name="connsiteX3-7" fmla="*/ 27685 w 226544"/>
                  <a:gd name="connsiteY3-8" fmla="*/ 70612 h 70612"/>
                  <a:gd name="connsiteX4" fmla="*/ 0 w 226544"/>
                  <a:gd name="connsiteY4" fmla="*/ 35306 h 70612"/>
                  <a:gd name="connsiteX0-9" fmla="*/ 0 w 226544"/>
                  <a:gd name="connsiteY0-10" fmla="*/ 35306 h 70612"/>
                  <a:gd name="connsiteX1-11" fmla="*/ 27685 w 226544"/>
                  <a:gd name="connsiteY1-12" fmla="*/ 0 h 70612"/>
                  <a:gd name="connsiteX2-13" fmla="*/ 226544 w 226544"/>
                  <a:gd name="connsiteY2-14" fmla="*/ 35306 h 70612"/>
                  <a:gd name="connsiteX3-15" fmla="*/ 27685 w 226544"/>
                  <a:gd name="connsiteY3-16" fmla="*/ 70612 h 70612"/>
                  <a:gd name="connsiteX4-17" fmla="*/ 0 w 226544"/>
                  <a:gd name="connsiteY4-18" fmla="*/ 35306 h 70612"/>
                  <a:gd name="connsiteX0-19" fmla="*/ 0 w 226544"/>
                  <a:gd name="connsiteY0-20" fmla="*/ 35306 h 70612"/>
                  <a:gd name="connsiteX1-21" fmla="*/ 27685 w 226544"/>
                  <a:gd name="connsiteY1-22" fmla="*/ 0 h 70612"/>
                  <a:gd name="connsiteX2-23" fmla="*/ 226544 w 226544"/>
                  <a:gd name="connsiteY2-24" fmla="*/ 35306 h 70612"/>
                  <a:gd name="connsiteX3-25" fmla="*/ 27685 w 226544"/>
                  <a:gd name="connsiteY3-26" fmla="*/ 70612 h 70612"/>
                  <a:gd name="connsiteX4-27" fmla="*/ 0 w 226544"/>
                  <a:gd name="connsiteY4-28" fmla="*/ 35306 h 70612"/>
                  <a:gd name="connsiteX0-29" fmla="*/ 0 w 226544"/>
                  <a:gd name="connsiteY0-30" fmla="*/ 35306 h 70612"/>
                  <a:gd name="connsiteX1-31" fmla="*/ 27685 w 226544"/>
                  <a:gd name="connsiteY1-32" fmla="*/ 0 h 70612"/>
                  <a:gd name="connsiteX2-33" fmla="*/ 226544 w 226544"/>
                  <a:gd name="connsiteY2-34" fmla="*/ 35306 h 70612"/>
                  <a:gd name="connsiteX3-35" fmla="*/ 27685 w 226544"/>
                  <a:gd name="connsiteY3-36" fmla="*/ 70612 h 70612"/>
                  <a:gd name="connsiteX4-37" fmla="*/ 0 w 226544"/>
                  <a:gd name="connsiteY4-38" fmla="*/ 35306 h 70612"/>
                  <a:gd name="connsiteX0-39" fmla="*/ 0 w 226544"/>
                  <a:gd name="connsiteY0-40" fmla="*/ 35306 h 70612"/>
                  <a:gd name="connsiteX1-41" fmla="*/ 27685 w 226544"/>
                  <a:gd name="connsiteY1-42" fmla="*/ 0 h 70612"/>
                  <a:gd name="connsiteX2-43" fmla="*/ 226544 w 226544"/>
                  <a:gd name="connsiteY2-44" fmla="*/ 35306 h 70612"/>
                  <a:gd name="connsiteX3-45" fmla="*/ 27685 w 226544"/>
                  <a:gd name="connsiteY3-46" fmla="*/ 70612 h 70612"/>
                  <a:gd name="connsiteX4-47" fmla="*/ 0 w 226544"/>
                  <a:gd name="connsiteY4-48" fmla="*/ 35306 h 70612"/>
                  <a:gd name="connsiteX0-49" fmla="*/ 0 w 226544"/>
                  <a:gd name="connsiteY0-50" fmla="*/ 35306 h 70612"/>
                  <a:gd name="connsiteX1-51" fmla="*/ 27685 w 226544"/>
                  <a:gd name="connsiteY1-52" fmla="*/ 0 h 70612"/>
                  <a:gd name="connsiteX2-53" fmla="*/ 226544 w 226544"/>
                  <a:gd name="connsiteY2-54" fmla="*/ 35306 h 70612"/>
                  <a:gd name="connsiteX3-55" fmla="*/ 27685 w 226544"/>
                  <a:gd name="connsiteY3-56" fmla="*/ 70612 h 70612"/>
                  <a:gd name="connsiteX4-57" fmla="*/ 0 w 226544"/>
                  <a:gd name="connsiteY4-58" fmla="*/ 35306 h 70612"/>
                  <a:gd name="connsiteX0-59" fmla="*/ 0 w 226544"/>
                  <a:gd name="connsiteY0-60" fmla="*/ 35306 h 70612"/>
                  <a:gd name="connsiteX1-61" fmla="*/ 27685 w 226544"/>
                  <a:gd name="connsiteY1-62" fmla="*/ 0 h 70612"/>
                  <a:gd name="connsiteX2-63" fmla="*/ 226544 w 226544"/>
                  <a:gd name="connsiteY2-64" fmla="*/ 35306 h 70612"/>
                  <a:gd name="connsiteX3-65" fmla="*/ 27685 w 226544"/>
                  <a:gd name="connsiteY3-66" fmla="*/ 70612 h 70612"/>
                  <a:gd name="connsiteX4-67" fmla="*/ 0 w 226544"/>
                  <a:gd name="connsiteY4-68" fmla="*/ 35306 h 70612"/>
                  <a:gd name="connsiteX0-69" fmla="*/ 0 w 226544"/>
                  <a:gd name="connsiteY0-70" fmla="*/ 35306 h 70612"/>
                  <a:gd name="connsiteX1-71" fmla="*/ 27685 w 226544"/>
                  <a:gd name="connsiteY1-72" fmla="*/ 0 h 70612"/>
                  <a:gd name="connsiteX2-73" fmla="*/ 226544 w 226544"/>
                  <a:gd name="connsiteY2-74" fmla="*/ 35306 h 70612"/>
                  <a:gd name="connsiteX3-75" fmla="*/ 27685 w 226544"/>
                  <a:gd name="connsiteY3-76" fmla="*/ 70612 h 70612"/>
                  <a:gd name="connsiteX4-77" fmla="*/ 0 w 226544"/>
                  <a:gd name="connsiteY4-78" fmla="*/ 35306 h 70612"/>
                  <a:gd name="connsiteX0-79" fmla="*/ 0 w 226544"/>
                  <a:gd name="connsiteY0-80" fmla="*/ 35306 h 70612"/>
                  <a:gd name="connsiteX1-81" fmla="*/ 27685 w 226544"/>
                  <a:gd name="connsiteY1-82" fmla="*/ 0 h 70612"/>
                  <a:gd name="connsiteX2-83" fmla="*/ 226544 w 226544"/>
                  <a:gd name="connsiteY2-84" fmla="*/ 35306 h 70612"/>
                  <a:gd name="connsiteX3-85" fmla="*/ 27685 w 226544"/>
                  <a:gd name="connsiteY3-86" fmla="*/ 70612 h 70612"/>
                  <a:gd name="connsiteX4-87" fmla="*/ 0 w 226544"/>
                  <a:gd name="connsiteY4-88" fmla="*/ 35306 h 706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509740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39253" y="247896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39253" y="3381429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39253" y="428389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39253" y="5186362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3412206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14673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214752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560948" y="190773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564655" y="2232623"/>
            <a:ext cx="4150753" cy="51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Donut 44"/>
          <p:cNvSpPr/>
          <p:nvPr/>
        </p:nvSpPr>
        <p:spPr>
          <a:xfrm>
            <a:off x="5629376" y="313076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5824464" y="331796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5797583" y="4764025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395086" y="476163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385480" y="333015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164158" y="4569138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624237" y="4569283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158749" y="313076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09437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50243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02075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96310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9437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50243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56599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98504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79012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79012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05174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99363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94" name="组合 93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1" name="矩形 100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96" name="矩形 95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0" name="矩形 9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8"/>
          <p:cNvSpPr>
            <a:spLocks noChangeArrowheads="1"/>
          </p:cNvSpPr>
          <p:nvPr/>
        </p:nvSpPr>
        <p:spPr bwMode="auto">
          <a:xfrm>
            <a:off x="6483329" y="189"/>
            <a:ext cx="5708671" cy="685762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70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9"/>
          <p:cNvSpPr txBox="1"/>
          <p:nvPr/>
        </p:nvSpPr>
        <p:spPr>
          <a:xfrm>
            <a:off x="1111400" y="1751680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0" name="TextBox 39"/>
          <p:cNvSpPr txBox="1"/>
          <p:nvPr/>
        </p:nvSpPr>
        <p:spPr>
          <a:xfrm>
            <a:off x="1111400" y="2952112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1" name="TextBox 39"/>
          <p:cNvSpPr txBox="1"/>
          <p:nvPr/>
        </p:nvSpPr>
        <p:spPr>
          <a:xfrm>
            <a:off x="1111400" y="4152544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" name="TextBox 39"/>
          <p:cNvSpPr txBox="1"/>
          <p:nvPr/>
        </p:nvSpPr>
        <p:spPr>
          <a:xfrm>
            <a:off x="1111400" y="5352976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0" name="矩形 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4" name="矩形 4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19" grpId="0"/>
      <p:bldP spid="20" grpId="0"/>
      <p:bldP spid="21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3633823"/>
            <a:ext cx="12192000" cy="322398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6" name="组合 5"/>
          <p:cNvGrpSpPr/>
          <p:nvPr/>
        </p:nvGrpSpPr>
        <p:grpSpPr>
          <a:xfrm rot="5400000">
            <a:off x="3912399" y="2503157"/>
            <a:ext cx="1953279" cy="1592224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5666575" y="2517443"/>
            <a:ext cx="1953279" cy="1592224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2158224" y="2517443"/>
            <a:ext cx="1953279" cy="1592224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04048" y="2517443"/>
            <a:ext cx="1953279" cy="1592224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86429" y="2730923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53708" y="271809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09296" y="273092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63470" y="2732605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36" name="TextBox 39"/>
          <p:cNvSpPr txBox="1"/>
          <p:nvPr/>
        </p:nvSpPr>
        <p:spPr>
          <a:xfrm>
            <a:off x="7832650" y="1002788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8" name="TextBox 39"/>
          <p:cNvSpPr txBox="1"/>
          <p:nvPr/>
        </p:nvSpPr>
        <p:spPr>
          <a:xfrm>
            <a:off x="7832650" y="2210275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6" name="矩形 5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51" name="矩形 5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0" grpId="0"/>
      <p:bldP spid="21" grpId="0"/>
      <p:bldP spid="36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503256" y="388144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Add Your Text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04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1560110" y="2248341"/>
            <a:ext cx="4505057" cy="384333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/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/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/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/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/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6847623" y="38081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847625" y="3808163"/>
            <a:ext cx="2023143" cy="327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Content Placeholder 2"/>
          <p:cNvSpPr txBox="1"/>
          <p:nvPr/>
        </p:nvSpPr>
        <p:spPr>
          <a:xfrm>
            <a:off x="6984460" y="3827536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847623" y="5287912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47625" y="5287912"/>
            <a:ext cx="1666116" cy="327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Content Placeholder 2"/>
          <p:cNvSpPr txBox="1"/>
          <p:nvPr/>
        </p:nvSpPr>
        <p:spPr>
          <a:xfrm>
            <a:off x="6984460" y="530863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7623" y="4791744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847625" y="4791744"/>
            <a:ext cx="3014881" cy="3278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Content Placeholder 2"/>
          <p:cNvSpPr txBox="1"/>
          <p:nvPr/>
        </p:nvSpPr>
        <p:spPr>
          <a:xfrm>
            <a:off x="6984460" y="481111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6847623" y="42960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847625" y="4296063"/>
            <a:ext cx="2380169" cy="3278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Content Placeholder 2"/>
          <p:cNvSpPr txBox="1"/>
          <p:nvPr/>
        </p:nvSpPr>
        <p:spPr>
          <a:xfrm>
            <a:off x="6984460" y="431543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6347831" y="4279965"/>
            <a:ext cx="331589" cy="332156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376677" y="5296586"/>
            <a:ext cx="281772" cy="321947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/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AutoShape 49"/>
            <p:cNvSpPr/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AutoShape 50"/>
            <p:cNvSpPr/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AutoShape 51"/>
            <p:cNvSpPr/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407851" y="3802976"/>
            <a:ext cx="227861" cy="332156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389657" y="4788274"/>
            <a:ext cx="248832" cy="332156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/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AutoShape 116"/>
            <p:cNvSpPr/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308913" y="2375452"/>
            <a:ext cx="1405679" cy="337370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847623" y="5762309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847624" y="5762309"/>
            <a:ext cx="3756937" cy="3278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Content Placeholder 2"/>
          <p:cNvSpPr txBox="1"/>
          <p:nvPr/>
        </p:nvSpPr>
        <p:spPr>
          <a:xfrm>
            <a:off x="6984460" y="578168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382357" y="5776764"/>
            <a:ext cx="297062" cy="317119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/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AutoShape 79"/>
            <p:cNvSpPr/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AutoShape 80"/>
            <p:cNvSpPr/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6340552" y="2631444"/>
            <a:ext cx="4694978" cy="372251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7" name="矩形 106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9" name="矩形 108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11" name="矩形 110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2" name="矩形 101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6" name="矩形 10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1334" y="1551942"/>
            <a:ext cx="10051537" cy="4398861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294416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67719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951238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192600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091358" y="4908131"/>
            <a:ext cx="2406117" cy="939275"/>
            <a:chOff x="1929542" y="4908274"/>
            <a:chExt cx="2729132" cy="939374"/>
          </a:xfrm>
        </p:grpSpPr>
        <p:sp>
          <p:nvSpPr>
            <p:cNvPr id="44" name="TextBox 43"/>
            <p:cNvSpPr txBox="1"/>
            <p:nvPr/>
          </p:nvSpPr>
          <p:spPr>
            <a:xfrm>
              <a:off x="2514825" y="4908274"/>
              <a:ext cx="1558563" cy="337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9542" y="5195350"/>
              <a:ext cx="2729132" cy="65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64662" y="4931860"/>
            <a:ext cx="2406117" cy="915547"/>
            <a:chOff x="5703260" y="4932005"/>
            <a:chExt cx="2729132" cy="915644"/>
          </a:xfrm>
        </p:grpSpPr>
        <p:sp>
          <p:nvSpPr>
            <p:cNvPr id="48" name="TextBox 47"/>
            <p:cNvSpPr txBox="1"/>
            <p:nvPr/>
          </p:nvSpPr>
          <p:spPr>
            <a:xfrm>
              <a:off x="6288544" y="4932005"/>
              <a:ext cx="1558563" cy="33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3260" y="5195350"/>
              <a:ext cx="2729132" cy="652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52567" y="1621328"/>
            <a:ext cx="2475780" cy="930112"/>
            <a:chOff x="4038291" y="1621125"/>
            <a:chExt cx="2304129" cy="930213"/>
          </a:xfrm>
        </p:grpSpPr>
        <p:sp>
          <p:nvSpPr>
            <p:cNvPr id="50" name="TextBox 49"/>
            <p:cNvSpPr txBox="1"/>
            <p:nvPr/>
          </p:nvSpPr>
          <p:spPr>
            <a:xfrm>
              <a:off x="4550944" y="1621125"/>
              <a:ext cx="1278825" cy="33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94111" y="1632610"/>
            <a:ext cx="2475780" cy="918823"/>
            <a:chOff x="7780247" y="1632414"/>
            <a:chExt cx="2304129" cy="918926"/>
          </a:xfrm>
        </p:grpSpPr>
        <p:sp>
          <p:nvSpPr>
            <p:cNvPr id="52" name="TextBox 51"/>
            <p:cNvSpPr txBox="1"/>
            <p:nvPr/>
          </p:nvSpPr>
          <p:spPr>
            <a:xfrm>
              <a:off x="8292899" y="1632414"/>
              <a:ext cx="1278825" cy="337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037"/>
              <a:ext cx="2304129" cy="652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65" name="矩形 6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7" name="矩形 6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9" name="矩形 6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60" name="矩形 5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2" name="矩形 6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00396" y="2321016"/>
            <a:ext cx="3791211" cy="3650715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08254" y="4739618"/>
            <a:ext cx="2325573" cy="956198"/>
            <a:chOff x="8512415" y="2327889"/>
            <a:chExt cx="3256083" cy="956302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2996243" y="2234843"/>
            <a:ext cx="2243286" cy="956199"/>
            <a:chOff x="8512415" y="2327889"/>
            <a:chExt cx="3256083" cy="956303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794050" y="4898758"/>
            <a:ext cx="2243286" cy="956199"/>
            <a:chOff x="8512415" y="2327889"/>
            <a:chExt cx="3256083" cy="956303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3926177" y="397659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Designed By </a:t>
            </a:r>
            <a:r>
              <a:rPr lang="en-US" altLang="zh-CN" i="1" dirty="0" err="1">
                <a:solidFill>
                  <a:schemeClr val="tx1">
                    <a:lumMod val="50000"/>
                  </a:schemeClr>
                </a:solidFill>
              </a:rPr>
              <a:t>ColourPPT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&amp;</a:t>
            </a:r>
            <a:r>
              <a:rPr lang="zh-CN" altLang="en-US" i="1" dirty="0">
                <a:solidFill>
                  <a:schemeClr val="tx1">
                    <a:lumMod val="50000"/>
                  </a:schemeClr>
                </a:solidFill>
              </a:rPr>
              <a:t>读书派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booklist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01423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8900000">
            <a:off x="5872000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77539" y="4482114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480" y="3698875"/>
            <a:ext cx="430593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995" y="5453380"/>
            <a:ext cx="5321935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059601" y="2950290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179394" y="3005064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 animBg="1"/>
      <p:bldP spid="5" grpId="0" bldLvl="0" animBg="1"/>
      <p:bldP spid="6" grpId="0"/>
      <p:bldP spid="7" grpId="0" bldLvl="0" animBg="1"/>
      <p:bldP spid="8" grpId="0"/>
      <p:bldP spid="41" grpId="0" bldLvl="0" animBg="1"/>
      <p:bldP spid="44" grpId="0"/>
      <p:bldP spid="45" grpId="0" bldLvl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277597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4805</Words>
  <Application>Microsoft Office PowerPoint</Application>
  <PresentationFormat>宽屏</PresentationFormat>
  <Paragraphs>547</Paragraphs>
  <Slides>42</Slides>
  <Notes>28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Lato Light</vt:lpstr>
      <vt:lpstr>Montserrat Hairline</vt:lpstr>
      <vt:lpstr>等线</vt:lpstr>
      <vt:lpstr>微软雅黑</vt:lpstr>
      <vt:lpstr>Agency FB</vt:lpstr>
      <vt:lpstr>Arial</vt:lpstr>
      <vt:lpstr>Calibri</vt:lpstr>
      <vt:lpstr>Cambria Math</vt:lpstr>
      <vt:lpstr>Default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王 新宇</cp:lastModifiedBy>
  <cp:revision>41</cp:revision>
  <dcterms:created xsi:type="dcterms:W3CDTF">2016-09-01T12:32:00Z</dcterms:created>
  <dcterms:modified xsi:type="dcterms:W3CDTF">2021-01-06T11:30:49Z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